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4" r:id="rId3"/>
    <p:sldId id="257" r:id="rId4"/>
    <p:sldId id="258" r:id="rId5"/>
    <p:sldId id="259" r:id="rId6"/>
    <p:sldId id="273" r:id="rId7"/>
    <p:sldId id="288" r:id="rId8"/>
    <p:sldId id="289" r:id="rId9"/>
    <p:sldId id="290" r:id="rId10"/>
    <p:sldId id="291" r:id="rId11"/>
    <p:sldId id="293" r:id="rId12"/>
    <p:sldId id="292" r:id="rId13"/>
    <p:sldId id="262" r:id="rId1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93"/>
    <p:restoredTop sz="92932"/>
  </p:normalViewPr>
  <p:slideViewPr>
    <p:cSldViewPr>
      <p:cViewPr varScale="1">
        <p:scale>
          <a:sx n="58" d="100"/>
          <a:sy n="58" d="100"/>
        </p:scale>
        <p:origin x="133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0BFEF-AC7B-423A-9E2E-6634D2E1BC53}" type="datetimeFigureOut">
              <a:rPr lang="en-US" smtClean="0"/>
              <a:pPr/>
              <a:t>10/9/16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F029F-5D91-4599-9FC3-11F288AE48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93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F029F-5D91-4599-9FC3-11F288AE481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0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F029F-5D91-4599-9FC3-11F288AE481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26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F029F-5D91-4599-9FC3-11F288AE481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76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F029F-5D91-4599-9FC3-11F288AE481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18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F029F-5D91-4599-9FC3-11F288AE481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70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F029F-5D91-4599-9FC3-11F288AE481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53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F029F-5D91-4599-9FC3-11F288AE481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51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4196-2628-4E6A-BC76-86986DBF6026}" type="datetimeFigureOut">
              <a:rPr lang="en-US" smtClean="0"/>
              <a:pPr/>
              <a:t>10/9/16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C80C-F1EC-4433-B365-9D6DDB76A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4196-2628-4E6A-BC76-86986DBF6026}" type="datetimeFigureOut">
              <a:rPr lang="en-US" smtClean="0"/>
              <a:pPr/>
              <a:t>10/9/16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C80C-F1EC-4433-B365-9D6DDB76A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4196-2628-4E6A-BC76-86986DBF6026}" type="datetimeFigureOut">
              <a:rPr lang="en-US" smtClean="0"/>
              <a:pPr/>
              <a:t>10/9/16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C80C-F1EC-4433-B365-9D6DDB76A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4196-2628-4E6A-BC76-86986DBF6026}" type="datetimeFigureOut">
              <a:rPr lang="en-US" smtClean="0"/>
              <a:pPr/>
              <a:t>10/9/16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C80C-F1EC-4433-B365-9D6DDB76A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4196-2628-4E6A-BC76-86986DBF6026}" type="datetimeFigureOut">
              <a:rPr lang="en-US" smtClean="0"/>
              <a:pPr/>
              <a:t>10/9/16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C80C-F1EC-4433-B365-9D6DDB76A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4196-2628-4E6A-BC76-86986DBF6026}" type="datetimeFigureOut">
              <a:rPr lang="en-US" smtClean="0"/>
              <a:pPr/>
              <a:t>10/9/16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C80C-F1EC-4433-B365-9D6DDB76A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4196-2628-4E6A-BC76-86986DBF6026}" type="datetimeFigureOut">
              <a:rPr lang="en-US" smtClean="0"/>
              <a:pPr/>
              <a:t>10/9/16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C80C-F1EC-4433-B365-9D6DDB76A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4196-2628-4E6A-BC76-86986DBF6026}" type="datetimeFigureOut">
              <a:rPr lang="en-US" smtClean="0"/>
              <a:pPr/>
              <a:t>10/9/16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C80C-F1EC-4433-B365-9D6DDB76A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4196-2628-4E6A-BC76-86986DBF6026}" type="datetimeFigureOut">
              <a:rPr lang="en-US" smtClean="0"/>
              <a:pPr/>
              <a:t>10/9/16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C80C-F1EC-4433-B365-9D6DDB76A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4196-2628-4E6A-BC76-86986DBF6026}" type="datetimeFigureOut">
              <a:rPr lang="en-US" smtClean="0"/>
              <a:pPr/>
              <a:t>10/9/16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C80C-F1EC-4433-B365-9D6DDB76A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4196-2628-4E6A-BC76-86986DBF6026}" type="datetimeFigureOut">
              <a:rPr lang="en-US" smtClean="0"/>
              <a:pPr/>
              <a:t>10/9/16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C80C-F1EC-4433-B365-9D6DDB76A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24196-2628-4E6A-BC76-86986DBF6026}" type="datetimeFigureOut">
              <a:rPr lang="en-US" smtClean="0"/>
              <a:pPr/>
              <a:t>10/9/16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BC80C-F1EC-4433-B365-9D6DDB76A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M5TT7KtmFLA&amp;feature=related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-LkF8bHCqrY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bbc.co.uk/2/hi/europe/4856992.stm" TargetMode="External"/><Relationship Id="rId4" Type="http://schemas.openxmlformats.org/officeDocument/2006/relationships/hyperlink" Target="http://www.washingtonpost.com/wp-dyn/content/article/2006/10/17/AR2006101701652_3.html" TargetMode="External"/><Relationship Id="rId5" Type="http://schemas.openxmlformats.org/officeDocument/2006/relationships/hyperlink" Target="http://www.bloomberg.com/apps/news?pid=newsarchive&amp;sid=al7FXDMTkeAU" TargetMode="External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bc.co.uk/schools/gcsebitesize/geography/population/managing_population_rev5.s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1"/>
            <a:ext cx="80010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Aim: To evaluate </a:t>
            </a:r>
            <a:r>
              <a:rPr lang="en-US" dirty="0" smtClean="0"/>
              <a:t>an example of each anti- and pro-</a:t>
            </a:r>
            <a:r>
              <a:rPr lang="en-US" dirty="0" err="1" smtClean="0"/>
              <a:t>natalist</a:t>
            </a:r>
            <a:r>
              <a:rPr lang="en-US" dirty="0" smtClean="0"/>
              <a:t> policies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2" y="1885950"/>
            <a:ext cx="3638551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Government attempts to control population are ineffective - Discuss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Split into two groups:</a:t>
            </a:r>
          </a:p>
          <a:p>
            <a:pPr marL="0" indent="0">
              <a:buNone/>
            </a:pPr>
            <a:r>
              <a:rPr lang="en-US" dirty="0" smtClean="0"/>
              <a:t>Group 1: attempts to control population are effective</a:t>
            </a:r>
          </a:p>
          <a:p>
            <a:pPr marL="0" indent="0">
              <a:buNone/>
            </a:pPr>
            <a:r>
              <a:rPr lang="en-US" dirty="0" smtClean="0"/>
              <a:t>Group 2: attempts to control population are ineffective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Write down 9 ideas or examples that you can use to prove your case.  </a:t>
            </a:r>
          </a:p>
          <a:p>
            <a:pPr marL="0" indent="0">
              <a:buNone/>
            </a:pPr>
            <a:r>
              <a:rPr lang="en-US" dirty="0" smtClean="0"/>
              <a:t>One per post it note.  </a:t>
            </a:r>
          </a:p>
          <a:p>
            <a:pPr marL="0" indent="0">
              <a:buNone/>
            </a:pPr>
            <a:r>
              <a:rPr lang="en-US" dirty="0" smtClean="0"/>
              <a:t>Use a different </a:t>
            </a:r>
            <a:r>
              <a:rPr lang="en-US" dirty="0" err="1" smtClean="0"/>
              <a:t>colour</a:t>
            </a:r>
            <a:r>
              <a:rPr lang="en-US" dirty="0" smtClean="0"/>
              <a:t> note for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social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economic</a:t>
            </a:r>
            <a:r>
              <a:rPr lang="en-US" dirty="0" smtClean="0"/>
              <a:t> reasons.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87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15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Rank your notes according to the diamond nine formation.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10703459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724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Government attempts to control population are ineffective - Discuss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pairs, explain the formation to each other.  Ask questions can you refute the other view with a act of your own?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Overall – who do you think has the best argument</a:t>
            </a:r>
            <a:r>
              <a:rPr lang="en-US" b="1" dirty="0" smtClean="0"/>
              <a:t>?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err="1" smtClean="0"/>
              <a:t>Hw</a:t>
            </a:r>
            <a:r>
              <a:rPr lang="en-US" b="1" dirty="0" smtClean="0"/>
              <a:t> - complete a plan for the essay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25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Assess the successes and failures of a population policy of your choice (10)</a:t>
            </a:r>
          </a:p>
          <a:p>
            <a:pPr>
              <a:buNone/>
            </a:pPr>
            <a:endParaRPr lang="en-US" sz="4800" dirty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To determine the value, significance, or extent of;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policy…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Pro – </a:t>
            </a:r>
            <a:r>
              <a:rPr lang="en-US" dirty="0" err="1" smtClean="0"/>
              <a:t>natalist</a:t>
            </a:r>
            <a:r>
              <a:rPr lang="en-US" dirty="0" smtClean="0"/>
              <a:t> :  </a:t>
            </a:r>
          </a:p>
          <a:p>
            <a:pPr>
              <a:buNone/>
            </a:pPr>
            <a:r>
              <a:rPr lang="en-US" dirty="0" smtClean="0"/>
              <a:t>policy to increase the birth rate and increase rate of population growth (needed to balance an aging population)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Anti – </a:t>
            </a:r>
            <a:r>
              <a:rPr lang="en-US" dirty="0" err="1" smtClean="0"/>
              <a:t>natalist</a:t>
            </a:r>
            <a:r>
              <a:rPr lang="en-US" dirty="0" smtClean="0"/>
              <a:t>:  </a:t>
            </a:r>
          </a:p>
          <a:p>
            <a:pPr>
              <a:buNone/>
            </a:pPr>
            <a:r>
              <a:rPr lang="en-US" dirty="0" smtClean="0"/>
              <a:t>Policy to reduce birth rate  and slow population growth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China – demographic transition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83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What is the problem here?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371602"/>
            <a:ext cx="8382000" cy="419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066800" y="1905000"/>
            <a:ext cx="25908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09800" y="2057400"/>
            <a:ext cx="381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one child policy in China?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990600" y="1295400"/>
            <a:ext cx="7696200" cy="533400"/>
          </a:xfrm>
          <a:prstGeom prst="wedgeRectCallout">
            <a:avLst>
              <a:gd name="adj1" fmla="val -59388"/>
              <a:gd name="adj2" fmla="val 4078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What do you know??????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2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Free education, priority housing  and pension </a:t>
            </a:r>
            <a:r>
              <a:rPr lang="en-US" dirty="0"/>
              <a:t>offered as inducements for first </a:t>
            </a:r>
            <a:r>
              <a:rPr lang="en-US" dirty="0" smtClean="0"/>
              <a:t>child</a:t>
            </a:r>
          </a:p>
          <a:p>
            <a:r>
              <a:rPr lang="en-US" dirty="0"/>
              <a:t>Benefits lost after second child is born plus  a fine of 15% of family income </a:t>
            </a:r>
            <a:endParaRPr lang="en-US" dirty="0" smtClean="0"/>
          </a:p>
          <a:p>
            <a:r>
              <a:rPr lang="en-US" dirty="0"/>
              <a:t>Age of marriage set at 22 for men and 20 for </a:t>
            </a:r>
            <a:r>
              <a:rPr lang="en-US" dirty="0" smtClean="0"/>
              <a:t>women</a:t>
            </a:r>
          </a:p>
          <a:p>
            <a:r>
              <a:rPr lang="en-US" dirty="0"/>
              <a:t>Couple have to apply to the state to marry and again to have a child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0" y="621167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3"/>
              </a:rPr>
              <a:t>http://www.youtube.com/watch?v=M5TT7KtmFLA&amp;feature=related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906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Changes in policy in 1987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Farmers in </a:t>
            </a:r>
            <a:r>
              <a:rPr lang="en-US" dirty="0" smtClean="0">
                <a:solidFill>
                  <a:srgbClr val="FF0000"/>
                </a:solidFill>
              </a:rPr>
              <a:t>rural areas </a:t>
            </a:r>
            <a:r>
              <a:rPr lang="en-US" dirty="0" smtClean="0"/>
              <a:t>may try for a boy if their first child is a girl</a:t>
            </a:r>
          </a:p>
          <a:p>
            <a:r>
              <a:rPr lang="en-US" dirty="0" smtClean="0"/>
              <a:t>Minority groups allowed 2 or more children as they live in isolated areas and there are fewer officials to check!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positives and negatives of the policy.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Highlight the positives and negatives on your sheet a different </a:t>
            </a:r>
            <a:r>
              <a:rPr lang="en-US" dirty="0" err="1" smtClean="0"/>
              <a:t>colour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71925" y="2619377"/>
            <a:ext cx="5172075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effectLst/>
              </a:rPr>
              <a:t>Definition</a:t>
            </a:r>
            <a:r>
              <a:rPr lang="en-US" dirty="0" smtClean="0">
                <a:effectLst/>
              </a:rPr>
              <a:t>: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 </a:t>
            </a:r>
            <a:r>
              <a:rPr lang="en-US" i="1" dirty="0" smtClean="0">
                <a:effectLst/>
              </a:rPr>
              <a:t>Pro </a:t>
            </a:r>
            <a:r>
              <a:rPr lang="en-US" i="1" dirty="0" err="1" smtClean="0">
                <a:effectLst/>
              </a:rPr>
              <a:t>Natalist</a:t>
            </a:r>
            <a:r>
              <a:rPr lang="en-US" i="1" dirty="0" smtClean="0">
                <a:effectLst/>
              </a:rPr>
              <a:t> Policy</a:t>
            </a:r>
            <a:r>
              <a:rPr lang="en-US" dirty="0" smtClean="0">
                <a:effectLst/>
              </a:rPr>
              <a:t> - 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A policy which aims to encourage more births through the use of incentives.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most developed countries, the decline in fertility and the increase in life length has raised three concerns:</a:t>
            </a:r>
          </a:p>
          <a:p>
            <a:r>
              <a:rPr lang="en-US" dirty="0" smtClean="0"/>
              <a:t>A decrease in the supply of </a:t>
            </a:r>
            <a:r>
              <a:rPr lang="en-US" dirty="0" err="1" smtClean="0"/>
              <a:t>labour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socioeconomic implications of a population ageing</a:t>
            </a:r>
          </a:p>
          <a:p>
            <a:r>
              <a:rPr lang="en-US" dirty="0" smtClean="0"/>
              <a:t>The long term prospect of population decline and demise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43400" y="6019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2"/>
              </a:rPr>
              <a:t>http://www.youtube.com/watch?v=-LkF8bHCqrY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79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715" y="-124272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Web inquiry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NOTE taking  (</a:t>
            </a:r>
            <a:r>
              <a:rPr lang="en-US" sz="3200" dirty="0" err="1" smtClean="0"/>
              <a:t>ie</a:t>
            </a:r>
            <a:r>
              <a:rPr lang="en-US" sz="3200" dirty="0" smtClean="0"/>
              <a:t>. Key points only)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820" y="991674"/>
            <a:ext cx="8912180" cy="586632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1.  Get the basics on the policy from this website:</a:t>
            </a:r>
          </a:p>
          <a:p>
            <a:pPr marL="0" indent="0">
              <a:buNone/>
            </a:pPr>
            <a:r>
              <a:rPr lang="en-US" u="sng" dirty="0">
                <a:hlinkClick r:id="rId2"/>
              </a:rPr>
              <a:t>http://</a:t>
            </a:r>
            <a:r>
              <a:rPr lang="en-US" u="sng" dirty="0" smtClean="0">
                <a:hlinkClick r:id="rId2"/>
              </a:rPr>
              <a:t>www.bbc.co.uk/schools/gcsebitesize/geography/population/managing_population_rev5.shtml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2.  Use this website to add detail in these areas:</a:t>
            </a:r>
          </a:p>
          <a:p>
            <a:pPr marL="0" indent="0">
              <a:buNone/>
            </a:pPr>
            <a:r>
              <a:rPr lang="en-US" u="sng" dirty="0">
                <a:hlinkClick r:id="rId3"/>
              </a:rPr>
              <a:t>http://</a:t>
            </a:r>
            <a:r>
              <a:rPr lang="en-US" u="sng" dirty="0" smtClean="0">
                <a:hlinkClick r:id="rId3"/>
              </a:rPr>
              <a:t>news.bbc.co.uk/2/hi/europe/4856992.stm</a:t>
            </a:r>
            <a:endParaRPr lang="en-US" dirty="0"/>
          </a:p>
          <a:p>
            <a:r>
              <a:rPr lang="en-US" dirty="0"/>
              <a:t>Tax benefits and tax deductions</a:t>
            </a:r>
          </a:p>
          <a:p>
            <a:r>
              <a:rPr lang="en-US" dirty="0"/>
              <a:t>carte </a:t>
            </a:r>
            <a:r>
              <a:rPr lang="en-US" dirty="0" err="1"/>
              <a:t>famille</a:t>
            </a:r>
            <a:r>
              <a:rPr lang="en-US" dirty="0"/>
              <a:t> </a:t>
            </a:r>
            <a:r>
              <a:rPr lang="en-US" dirty="0" err="1"/>
              <a:t>nombreuse</a:t>
            </a:r>
            <a:endParaRPr lang="en-US" dirty="0"/>
          </a:p>
          <a:p>
            <a:r>
              <a:rPr lang="en-US" dirty="0"/>
              <a:t>Child care and </a:t>
            </a:r>
            <a:r>
              <a:rPr lang="en-US" dirty="0" err="1"/>
              <a:t>creches</a:t>
            </a:r>
            <a:endParaRPr lang="en-US" dirty="0"/>
          </a:p>
          <a:p>
            <a:r>
              <a:rPr lang="en-US" dirty="0"/>
              <a:t>Incentives to have a third </a:t>
            </a:r>
            <a:r>
              <a:rPr lang="en-US" dirty="0" smtClean="0"/>
              <a:t>child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3.  </a:t>
            </a:r>
            <a:r>
              <a:rPr lang="en-US" b="1" dirty="0"/>
              <a:t>Is the policy effective?  </a:t>
            </a:r>
            <a:endParaRPr lang="en-US" dirty="0"/>
          </a:p>
          <a:p>
            <a:pPr marL="0" indent="0">
              <a:buNone/>
            </a:pPr>
            <a:r>
              <a:rPr lang="en-US" u="sng" dirty="0">
                <a:hlinkClick r:id="rId4"/>
              </a:rPr>
              <a:t>http://www.washingtonpost.com/wp-dyn/content/article/2006/10/17/AR2006101701652_3.html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YES</a:t>
            </a:r>
          </a:p>
          <a:p>
            <a:pPr marL="0" indent="0">
              <a:buNone/>
            </a:pPr>
            <a:r>
              <a:rPr lang="en-US" dirty="0"/>
              <a:t>How does the French policy allow women to work and raise a large family at the same time?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u="sng" dirty="0" smtClean="0">
                <a:hlinkClick r:id="rId5"/>
              </a:rPr>
              <a:t>http</a:t>
            </a:r>
            <a:r>
              <a:rPr lang="en-US" u="sng" dirty="0">
                <a:hlinkClick r:id="rId5"/>
              </a:rPr>
              <a:t>://www.bloomberg.com/apps/news?pid=newsarchive&amp;sid=al7FXDMTkeAU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NO</a:t>
            </a:r>
          </a:p>
          <a:p>
            <a:pPr marL="0" indent="0">
              <a:buNone/>
            </a:pPr>
            <a:r>
              <a:rPr lang="en-US" dirty="0"/>
              <a:t>Is the slight increase in fertility rate enough to solve the aging population issue in </a:t>
            </a:r>
            <a:r>
              <a:rPr lang="en-US" dirty="0" smtClean="0"/>
              <a:t>France?</a:t>
            </a:r>
          </a:p>
          <a:p>
            <a:pPr marL="0" indent="0">
              <a:buNone/>
            </a:pPr>
            <a:r>
              <a:rPr lang="en-US" b="1" dirty="0" smtClean="0"/>
              <a:t>Final </a:t>
            </a:r>
            <a:r>
              <a:rPr lang="en-US" b="1" dirty="0"/>
              <a:t>task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You have now looked at two different population policies.  Many countries have population policies.  Do you think that government attempts to control population can be effective?  Would a population policy work here in the Bahamas?  Try to explain your answer.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http://www.frenchentree.com/societe-francaise/images/populationinsid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8431" y="1817844"/>
            <a:ext cx="1693069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07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2800" y="1066800"/>
            <a:ext cx="1836315" cy="4953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Success?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France’s Birth rate is higher than other EU countries and it is increasing slightly- but is it enough to offset the aging population?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leftoutside.files.wordpress.com/2010/05/france-population-pyrami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317" y="365126"/>
            <a:ext cx="6749903" cy="627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213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1597</TotalTime>
  <Words>473</Words>
  <Application>Microsoft Macintosh PowerPoint</Application>
  <PresentationFormat>On-screen Show (4:3)</PresentationFormat>
  <Paragraphs>76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Arial</vt:lpstr>
      <vt:lpstr>Office Theme</vt:lpstr>
      <vt:lpstr>Aim: To evaluate an example of each anti- and pro-natalist policies</vt:lpstr>
      <vt:lpstr>Types of policy…</vt:lpstr>
      <vt:lpstr>China – demographic transition model</vt:lpstr>
      <vt:lpstr>What is the one child policy in China?</vt:lpstr>
      <vt:lpstr>Changes in policy in 1987</vt:lpstr>
      <vt:lpstr>What are the positives and negatives of the policy.</vt:lpstr>
      <vt:lpstr>Definition: </vt:lpstr>
      <vt:lpstr>Web inquiry NOTE taking  (ie. Key points only)</vt:lpstr>
      <vt:lpstr>PowerPoint Presentation</vt:lpstr>
      <vt:lpstr>Government attempts to control population are ineffective - Discuss</vt:lpstr>
      <vt:lpstr>Rank your notes according to the diamond nine formation. </vt:lpstr>
      <vt:lpstr>Government attempts to control population are ineffective - Discuss</vt:lpstr>
      <vt:lpstr>PowerPoint Presentation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julies</dc:creator>
  <cp:lastModifiedBy>St. Pierre, Nicole</cp:lastModifiedBy>
  <cp:revision>70</cp:revision>
  <cp:lastPrinted>2013-09-20T19:08:54Z</cp:lastPrinted>
  <dcterms:created xsi:type="dcterms:W3CDTF">2009-10-06T13:55:52Z</dcterms:created>
  <dcterms:modified xsi:type="dcterms:W3CDTF">2016-10-09T18:48:40Z</dcterms:modified>
</cp:coreProperties>
</file>