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58" r:id="rId13"/>
    <p:sldId id="265" r:id="rId14"/>
    <p:sldId id="266" r:id="rId15"/>
    <p:sldId id="267" r:id="rId16"/>
    <p:sldId id="261" r:id="rId17"/>
    <p:sldId id="259" r:id="rId18"/>
    <p:sldId id="260" r:id="rId19"/>
    <p:sldId id="262" r:id="rId20"/>
    <p:sldId id="263" r:id="rId21"/>
    <p:sldId id="264" r:id="rId22"/>
    <p:sldId id="278" r:id="rId23"/>
    <p:sldId id="298" r:id="rId24"/>
    <p:sldId id="297" r:id="rId25"/>
    <p:sldId id="293" r:id="rId26"/>
    <p:sldId id="290" r:id="rId27"/>
    <p:sldId id="291" r:id="rId28"/>
    <p:sldId id="29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FC3DF6-81E1-48E9-88D8-091B3C6E6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DDD51-025B-43EC-BB89-F30B4C1D6AE1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7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1916B-BE1F-4090-BBA2-C43B32C895C9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69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16B96-FB67-4A37-86A2-92B0356ADBC0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02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AB351-374C-4E22-B8BF-43094E75C8AB}" type="slidenum">
              <a:rPr lang="en-US"/>
              <a:pPr/>
              <a:t>12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19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30CEA-C7FF-4E67-8DD7-C30C038E6EA9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62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D1B29-B1A9-484C-83AB-505769EF470A}" type="slidenum">
              <a:rPr lang="en-US"/>
              <a:pPr/>
              <a:t>14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95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76B58-72AD-46BE-A1E5-8F6F24195A2A}" type="slidenum">
              <a:rPr lang="en-US"/>
              <a:pPr/>
              <a:t>15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29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8B829-DECD-4306-BACD-ECC0C45513FE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84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D3B90-05B1-4366-9D58-D118FF3611DB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06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B5013-BED6-41DB-B37E-87831F98AC50}" type="slidenum">
              <a:rPr lang="en-US"/>
              <a:pPr/>
              <a:t>18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6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D491E-9A16-460A-97E1-EBE8583EEE45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47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E513B-A75F-4643-95A3-7795BE7A0F3A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91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217EF-46F7-44D8-BBE4-3D705830576C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945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3B9C3-F70E-4601-9838-E8CBA49A2D51}" type="slidenum">
              <a:rPr lang="en-US"/>
              <a:pPr/>
              <a:t>21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550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12598-4D9C-4D87-B01E-D69773B74F6D}" type="slidenum">
              <a:rPr lang="en-US"/>
              <a:pPr/>
              <a:t>22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311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C3DF6-81E1-48E9-88D8-091B3C6E624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228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A40F3-D6B9-4805-BF0F-6305B298EEE8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83617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C3DF6-81E1-48E9-88D8-091B3C6E624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36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C3DF6-81E1-48E9-88D8-091B3C6E624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4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8796A-6D1B-4096-9200-BD1CBDC69727}" type="slidenum">
              <a:rPr lang="en-US"/>
              <a:pPr/>
              <a:t>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0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40181-D51E-4003-A8E6-D64E0BB1FA41}" type="slidenum">
              <a:rPr lang="en-US"/>
              <a:pPr/>
              <a:t>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62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89953-E3D9-4C4B-8E83-15553EB30D10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90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D4B7B-531F-43A0-854B-475EC904E3DC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63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302A7-3D38-473C-AD8E-5FB6F05D236D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43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A1930-5026-44CB-8E45-6833D37CF157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26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088DC-3E5C-442E-9DD9-063C7F9F9474}" type="slidenum">
              <a:rPr lang="en-US"/>
              <a:pPr/>
              <a:t>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9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89D65-99BA-4F1F-9C38-87236842A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11FC9-FEA5-4434-BF72-C27274ED0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F45B9-BFA8-4FAD-8DB9-F6EF68F3F3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3A13B2-2C15-42B1-B935-1166E3A00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BBA25-F51C-413D-AE45-9589034BE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CC00-3C6A-4DDC-AD72-F6E2114C1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DB9F4-1197-4019-8EDA-58569FC6F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2E5D8-4C10-4ECC-81A1-BFAD1465B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F6955-C914-421C-8B24-D95B1B756B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D5ED0-E742-4FEF-A6B8-7B92A15D1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8957A-2192-4AEA-B067-68EAC1221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F5C99-78D2-428C-8B07-A02CD3DE1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BFD709-29C2-476C-A1AE-93D9914496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ton.ac.uk/~imw/jpg/2bcham1.jp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EpFykGLsDn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FHvAxYrHdDU&amp;feature=player_embedded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ton.ac.uk/~imw/jpg/2bcham1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1057" y="381000"/>
            <a:ext cx="7772400" cy="1470025"/>
          </a:xfrm>
        </p:spPr>
        <p:txBody>
          <a:bodyPr/>
          <a:lstStyle/>
          <a:p>
            <a:r>
              <a:rPr lang="en-US" dirty="0" smtClean="0"/>
              <a:t>…And Their Coastal </a:t>
            </a:r>
            <a:r>
              <a:rPr lang="en-US" dirty="0" smtClean="0"/>
              <a:t>margins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97257" y="1851025"/>
            <a:ext cx="7620000" cy="1752600"/>
          </a:xfrm>
        </p:spPr>
        <p:txBody>
          <a:bodyPr/>
          <a:lstStyle/>
          <a:p>
            <a:r>
              <a:rPr lang="en-US" dirty="0" smtClean="0"/>
              <a:t>Question:</a:t>
            </a:r>
          </a:p>
          <a:p>
            <a:r>
              <a:rPr lang="en-US" dirty="0" smtClean="0"/>
              <a:t>What factors affect coastlines?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9.How would you describe this?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/>
          </a:p>
        </p:txBody>
      </p:sp>
      <p:pic>
        <p:nvPicPr>
          <p:cNvPr id="28676" name="Picture 4" descr="shingle-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057400"/>
            <a:ext cx="7239000" cy="4216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10.  What </a:t>
            </a:r>
            <a:r>
              <a:rPr lang="en-US" sz="4000" dirty="0" smtClean="0"/>
              <a:t>am </a:t>
            </a:r>
            <a:r>
              <a:rPr lang="en-US" sz="4000" dirty="0"/>
              <a:t>I?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/>
          </a:p>
        </p:txBody>
      </p:sp>
      <p:pic>
        <p:nvPicPr>
          <p:cNvPr id="29700" name="Picture 4" descr="coffin_island_armour_roc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2057400"/>
            <a:ext cx="6705600" cy="42830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 What feature am I?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Wave cut platform</a:t>
            </a:r>
          </a:p>
        </p:txBody>
      </p:sp>
      <p:pic>
        <p:nvPicPr>
          <p:cNvPr id="4101" name="Picture 5" descr="CavePt08h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2209800"/>
            <a:ext cx="4876800" cy="36623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type of coastal defence am I?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Wooden Groyne</a:t>
            </a:r>
          </a:p>
        </p:txBody>
      </p:sp>
      <p:pic>
        <p:nvPicPr>
          <p:cNvPr id="17413" name="Picture 5" descr="groy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143000"/>
            <a:ext cx="3962400" cy="527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feature am i?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Sand dune</a:t>
            </a:r>
          </a:p>
        </p:txBody>
      </p:sp>
      <p:pic>
        <p:nvPicPr>
          <p:cNvPr id="18437" name="Picture 5" descr="sand-dune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362200"/>
            <a:ext cx="4419600" cy="387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process does the diagram show?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Longshore drift</a:t>
            </a:r>
          </a:p>
        </p:txBody>
      </p:sp>
      <p:pic>
        <p:nvPicPr>
          <p:cNvPr id="19461" name="Picture 5" descr="longshoredri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09800"/>
            <a:ext cx="6096000" cy="3160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two features am I?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Spit and saltmarsh</a:t>
            </a:r>
          </a:p>
        </p:txBody>
      </p:sp>
      <p:pic>
        <p:nvPicPr>
          <p:cNvPr id="7173" name="Picture 5" descr="HurstCoast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38400" y="2362200"/>
            <a:ext cx="4648200" cy="30114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feature am I?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stack</a:t>
            </a:r>
          </a:p>
        </p:txBody>
      </p:sp>
      <p:pic>
        <p:nvPicPr>
          <p:cNvPr id="5125" name="Picture 5" descr="stack%20roc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5600" y="1143000"/>
            <a:ext cx="3709988" cy="5486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feature am I?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tombolo</a:t>
            </a:r>
          </a:p>
        </p:txBody>
      </p:sp>
      <p:pic>
        <p:nvPicPr>
          <p:cNvPr id="6149" name="Picture 5" descr="tombol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2438400"/>
            <a:ext cx="6096000" cy="326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processes are shown here?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Processes of erosion</a:t>
            </a:r>
          </a:p>
          <a:p>
            <a:r>
              <a:rPr lang="en-US" sz="2800" dirty="0"/>
              <a:t>Attrition</a:t>
            </a:r>
          </a:p>
          <a:p>
            <a:r>
              <a:rPr lang="en-US" sz="2800" dirty="0"/>
              <a:t>Hydraulic </a:t>
            </a:r>
          </a:p>
          <a:p>
            <a:pPr>
              <a:buFontTx/>
              <a:buNone/>
            </a:pPr>
            <a:r>
              <a:rPr lang="en-US" sz="2800" dirty="0"/>
              <a:t>	action/pressure</a:t>
            </a:r>
          </a:p>
          <a:p>
            <a:r>
              <a:rPr lang="en-US" sz="2800" dirty="0"/>
              <a:t>Abrasion</a:t>
            </a:r>
          </a:p>
          <a:p>
            <a:r>
              <a:rPr lang="en-US" sz="2800" dirty="0"/>
              <a:t>Corrosion</a:t>
            </a: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8197" name="Picture 5" descr="Erosion of Barton Sand, east of Barton, January 200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133600"/>
            <a:ext cx="5105400" cy="417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What </a:t>
            </a:r>
            <a:r>
              <a:rPr lang="en-US" dirty="0" smtClean="0"/>
              <a:t>am </a:t>
            </a:r>
            <a:r>
              <a:rPr lang="en-US" dirty="0"/>
              <a:t>I?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/>
          </a:p>
        </p:txBody>
      </p:sp>
      <p:pic>
        <p:nvPicPr>
          <p:cNvPr id="20484" name="Picture 4" descr="CavePt08h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2209800"/>
            <a:ext cx="4876800" cy="36623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type of beach is this?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Shingle</a:t>
            </a:r>
          </a:p>
        </p:txBody>
      </p:sp>
      <p:pic>
        <p:nvPicPr>
          <p:cNvPr id="9221" name="Picture 5" descr="shingle-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057400"/>
            <a:ext cx="7239000" cy="4216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type of coastal defence am I?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Rock armour</a:t>
            </a:r>
          </a:p>
        </p:txBody>
      </p:sp>
      <p:pic>
        <p:nvPicPr>
          <p:cNvPr id="10245" name="Picture 5" descr="coffin_island_armour_roc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2057400"/>
            <a:ext cx="6705600" cy="42830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Factors affecting the coastline: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coast is an open system affected by many physical and human </a:t>
            </a:r>
            <a:r>
              <a:rPr lang="en-US" dirty="0" smtClean="0">
                <a:solidFill>
                  <a:srgbClr val="FF0000"/>
                </a:solidFill>
              </a:rPr>
              <a:t>processes such as: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Coastal processes – waves, erosion, transport and deposition</a:t>
            </a:r>
          </a:p>
          <a:p>
            <a:pPr>
              <a:lnSpc>
                <a:spcPct val="90000"/>
              </a:lnSpc>
            </a:pPr>
            <a:r>
              <a:rPr lang="en-US" dirty="0"/>
              <a:t>Lithology: Geology properties (rock type) and Geological structure – concordant or discordant </a:t>
            </a:r>
            <a:r>
              <a:rPr lang="en-US" dirty="0" smtClean="0"/>
              <a:t>coastlines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Sea </a:t>
            </a:r>
            <a:r>
              <a:rPr lang="en-US" dirty="0"/>
              <a:t>level changes</a:t>
            </a:r>
          </a:p>
          <a:p>
            <a:pPr>
              <a:lnSpc>
                <a:spcPct val="90000"/>
              </a:lnSpc>
            </a:pPr>
            <a:r>
              <a:rPr lang="en-US" dirty="0"/>
              <a:t>Human impacts</a:t>
            </a:r>
          </a:p>
          <a:p>
            <a:pPr>
              <a:lnSpc>
                <a:spcPct val="90000"/>
              </a:lnSpc>
            </a:pPr>
            <a:r>
              <a:rPr lang="en-US" dirty="0"/>
              <a:t>Ecosystem type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/>
          <a:lstStyle/>
          <a:p>
            <a:r>
              <a:rPr lang="en-US" dirty="0" smtClean="0"/>
              <a:t>#1 – How does wave type affects the coastline?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1910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, Helvetica, sans-serif"/>
              </a:rPr>
              <a:t>The size of a wave depends </a:t>
            </a:r>
            <a:r>
              <a:rPr lang="en-US" sz="2400" dirty="0" smtClean="0">
                <a:latin typeface="Arial, Helvetica, sans-serif"/>
              </a:rPr>
              <a:t>on </a:t>
            </a:r>
          </a:p>
          <a:p>
            <a:endParaRPr lang="en-US" sz="2400" dirty="0" smtClean="0">
              <a:latin typeface="Arial, Helvetica, sans-serif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Arial, Helvetica, sans-serif"/>
              </a:rPr>
              <a:t>Fetch</a:t>
            </a:r>
            <a:r>
              <a:rPr lang="en-US" sz="2400" dirty="0" smtClean="0">
                <a:latin typeface="Arial, Helvetica, sans-serif"/>
              </a:rPr>
              <a:t> - the </a:t>
            </a:r>
            <a:r>
              <a:rPr lang="en-US" sz="2400" dirty="0">
                <a:latin typeface="Arial, Helvetica, sans-serif"/>
              </a:rPr>
              <a:t>distance a wave travels. The </a:t>
            </a:r>
            <a:r>
              <a:rPr lang="en-US" sz="2400" b="1" dirty="0">
                <a:latin typeface="Arial, Helvetica, sans-serif"/>
              </a:rPr>
              <a:t>greater</a:t>
            </a:r>
            <a:r>
              <a:rPr lang="en-US" sz="2400" dirty="0">
                <a:latin typeface="Arial, Helvetica, sans-serif"/>
              </a:rPr>
              <a:t> the fetch, the larger the wave. </a:t>
            </a:r>
            <a:endParaRPr lang="en-US" sz="2400" dirty="0" smtClean="0">
              <a:latin typeface="Arial, Helvetica, sans-serif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Arial, Helvetica, sans-serif"/>
              </a:rPr>
              <a:t>Wind</a:t>
            </a:r>
            <a:r>
              <a:rPr lang="en-US" sz="2400" dirty="0" smtClean="0">
                <a:latin typeface="Arial, Helvetica, sans-serif"/>
              </a:rPr>
              <a:t> - effect </a:t>
            </a:r>
            <a:r>
              <a:rPr lang="en-US" sz="2400" dirty="0">
                <a:latin typeface="Arial, Helvetica, sans-serif"/>
              </a:rPr>
              <a:t>on the size of waves. The </a:t>
            </a:r>
            <a:r>
              <a:rPr lang="en-US" sz="2400" b="1" dirty="0">
                <a:latin typeface="Arial, Helvetica, sans-serif"/>
              </a:rPr>
              <a:t>stronger</a:t>
            </a:r>
            <a:r>
              <a:rPr lang="en-US" sz="2400" dirty="0">
                <a:latin typeface="Arial, Helvetica, sans-serif"/>
              </a:rPr>
              <a:t> the wind the larger the wave.</a:t>
            </a:r>
            <a:endParaRPr lang="en-US" sz="2400" dirty="0"/>
          </a:p>
        </p:txBody>
      </p:sp>
      <p:pic>
        <p:nvPicPr>
          <p:cNvPr id="1026" name="Picture 2" descr="Waves coming in to a beac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24" y="1098810"/>
            <a:ext cx="4469552" cy="29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3.bp.blogspot.com/-DC51yg373zg/TcC5Kh0SOZI/AAAAAAAAAYE/pDoQbhcJeTs/s1600/spilling+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51303"/>
            <a:ext cx="3873599" cy="30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57300" y="222857"/>
            <a:ext cx="662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HOW FETCHING!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6837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wave…….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pPr>
              <a:buNone/>
            </a:pPr>
            <a:r>
              <a:rPr lang="en-US" sz="1200" dirty="0" smtClean="0">
                <a:hlinkClick r:id="rId3"/>
              </a:rPr>
              <a:t>http://www.youtube.com/watch?feature=player_embedded&amp;v=EpFykGLsDnM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800" dirty="0" smtClean="0"/>
              <a:t>Constructive or low energy waves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Associated with calm weather.</a:t>
            </a:r>
          </a:p>
          <a:p>
            <a:r>
              <a:rPr lang="en-US" sz="1800" dirty="0" smtClean="0"/>
              <a:t>Are less powerful waves.</a:t>
            </a:r>
          </a:p>
          <a:p>
            <a:r>
              <a:rPr lang="en-US" sz="1800" dirty="0" smtClean="0"/>
              <a:t>Break on the shore and tend to deposit material.</a:t>
            </a:r>
          </a:p>
          <a:p>
            <a:r>
              <a:rPr lang="en-US" sz="1800" dirty="0" smtClean="0"/>
              <a:t>Are responsible for transporting material. </a:t>
            </a:r>
          </a:p>
          <a:p>
            <a:r>
              <a:rPr lang="en-US" sz="1800" dirty="0" smtClean="0"/>
              <a:t>Swash is stronger than the backwash.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200" kern="0" dirty="0" smtClean="0">
                <a:latin typeface="+mn-lt"/>
                <a:hlinkClick r:id="rId4"/>
              </a:rPr>
              <a:t>http://www.youtube.com/watch?v=FHvAxYrHdDU&amp;feature=player_embedded</a:t>
            </a:r>
            <a:endParaRPr lang="en-US" sz="12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12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12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Destructive or high energy waves</a:t>
            </a:r>
          </a:p>
          <a:p>
            <a:pPr marL="342900" lvl="0" indent="-342900">
              <a:spcBef>
                <a:spcPct val="20000"/>
              </a:spcBef>
            </a:pPr>
            <a:endParaRPr lang="en-US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Associated with storm conditions.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Are created when wave energy is high and there is a large fetch.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Tend to remove material from the coast and are therefore associated with erosion.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Backwash is stronger than the swash</a:t>
            </a:r>
            <a:endParaRPr lang="en-US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6200" y="3276600"/>
            <a:ext cx="3016104" cy="3352800"/>
          </a:xfrm>
        </p:spPr>
        <p:txBody>
          <a:bodyPr/>
          <a:lstStyle/>
          <a:p>
            <a:pPr lvl="0">
              <a:buNone/>
            </a:pPr>
            <a:r>
              <a:rPr lang="en-US" sz="1800" dirty="0" smtClean="0"/>
              <a:t>Type of wave can determine shape of the beach: </a:t>
            </a:r>
          </a:p>
          <a:p>
            <a:pPr lvl="0">
              <a:buNone/>
            </a:pPr>
            <a:r>
              <a:rPr lang="en-US" sz="1800" b="1" dirty="0" smtClean="0"/>
              <a:t>Constructive</a:t>
            </a:r>
            <a:r>
              <a:rPr lang="en-US" sz="1800" dirty="0" smtClean="0"/>
              <a:t> waves produce deposition and therefore shallow beaches</a:t>
            </a:r>
          </a:p>
          <a:p>
            <a:pPr lvl="0">
              <a:buNone/>
            </a:pPr>
            <a:r>
              <a:rPr lang="en-US" sz="1800" b="1" dirty="0" smtClean="0"/>
              <a:t>Destructive </a:t>
            </a:r>
            <a:r>
              <a:rPr lang="en-US" sz="1800" dirty="0" smtClean="0"/>
              <a:t>waves produce erosion and therefore steeper gradients (beaches)</a:t>
            </a:r>
            <a:endParaRPr lang="en-US" sz="1800" b="1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69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2304" y="3581400"/>
            <a:ext cx="605169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315200" y="304800"/>
            <a:ext cx="152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Waves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&amp; Draw Swash, Backwash and Longshore Drift</a:t>
            </a:r>
            <a:endParaRPr lang="en-US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704105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Pg. 153-155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Find a diagram and describe a constructive wave (swell wave)</a:t>
            </a:r>
          </a:p>
          <a:p>
            <a:r>
              <a:rPr lang="en-US" sz="2400" dirty="0" smtClean="0"/>
              <a:t>Find a diagram and describe a destructive wave  (storm wave)</a:t>
            </a:r>
          </a:p>
          <a:p>
            <a:r>
              <a:rPr lang="en-US" sz="2400" dirty="0" smtClean="0"/>
              <a:t>Define swash and backwash</a:t>
            </a:r>
          </a:p>
          <a:p>
            <a:r>
              <a:rPr lang="en-US" sz="2400" dirty="0" smtClean="0"/>
              <a:t>Define wave refraction and label a diagram to show this process</a:t>
            </a:r>
          </a:p>
          <a:p>
            <a:r>
              <a:rPr lang="en-US" sz="2400" dirty="0" smtClean="0"/>
              <a:t>Define </a:t>
            </a:r>
            <a:r>
              <a:rPr lang="en-US" sz="2400" dirty="0" err="1" smtClean="0"/>
              <a:t>longshore</a:t>
            </a:r>
            <a:r>
              <a:rPr lang="en-US" sz="2400" dirty="0" smtClean="0"/>
              <a:t> drift</a:t>
            </a:r>
          </a:p>
          <a:p>
            <a:r>
              <a:rPr lang="en-US" sz="2400" dirty="0" smtClean="0"/>
              <a:t>What causes the tides?</a:t>
            </a:r>
          </a:p>
          <a:p>
            <a:r>
              <a:rPr lang="en-US" sz="2400" dirty="0" smtClean="0"/>
              <a:t>How does the tide affect coastal processes?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2. </a:t>
            </a:r>
            <a:r>
              <a:rPr lang="en-US" sz="4000" dirty="0" smtClean="0"/>
              <a:t>What am </a:t>
            </a:r>
            <a:r>
              <a:rPr lang="en-US" sz="4000" dirty="0"/>
              <a:t>I?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21508" name="Picture 4" descr="groy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371600"/>
            <a:ext cx="3962400" cy="527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What </a:t>
            </a:r>
            <a:r>
              <a:rPr lang="en-US" dirty="0" smtClean="0"/>
              <a:t>am </a:t>
            </a:r>
            <a:r>
              <a:rPr lang="en-US" dirty="0"/>
              <a:t>I?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22532" name="Picture 4" descr="sand-dune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362200"/>
            <a:ext cx="4419600" cy="387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4.  What process does the diagram show?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23556" name="Picture 4" descr="longshoredri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09800"/>
            <a:ext cx="6096000" cy="3160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 </a:t>
            </a:r>
            <a:r>
              <a:rPr lang="en-US" dirty="0" smtClean="0"/>
              <a:t>What </a:t>
            </a:r>
            <a:r>
              <a:rPr lang="en-US" dirty="0"/>
              <a:t>am I?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/>
          </a:p>
        </p:txBody>
      </p:sp>
      <p:pic>
        <p:nvPicPr>
          <p:cNvPr id="24580" name="Picture 4" descr="HurstCoast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38400" y="2362200"/>
            <a:ext cx="4648200" cy="30114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 What </a:t>
            </a:r>
            <a:r>
              <a:rPr lang="en-US" dirty="0" smtClean="0"/>
              <a:t>am </a:t>
            </a:r>
            <a:r>
              <a:rPr lang="en-US" dirty="0"/>
              <a:t>I?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/>
          </a:p>
        </p:txBody>
      </p:sp>
      <p:pic>
        <p:nvPicPr>
          <p:cNvPr id="25604" name="Picture 4" descr="stack%20roc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5600" y="1143000"/>
            <a:ext cx="3709988" cy="5486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 What </a:t>
            </a:r>
            <a:r>
              <a:rPr lang="en-US" dirty="0" smtClean="0"/>
              <a:t>am </a:t>
            </a:r>
            <a:r>
              <a:rPr lang="en-US" dirty="0"/>
              <a:t>I?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/>
          </a:p>
        </p:txBody>
      </p:sp>
      <p:pic>
        <p:nvPicPr>
          <p:cNvPr id="26628" name="Picture 4" descr="tombol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2438400"/>
            <a:ext cx="6096000" cy="326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8.  </a:t>
            </a:r>
            <a:r>
              <a:rPr lang="en-US" sz="4000" dirty="0" smtClean="0"/>
              <a:t>What is happening here?  </a:t>
            </a:r>
            <a:endParaRPr lang="en-US" sz="4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/>
          </a:p>
        </p:txBody>
      </p:sp>
      <p:pic>
        <p:nvPicPr>
          <p:cNvPr id="27652" name="Picture 4" descr="Erosion of Barton Sand, east of Barton, January 200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752600"/>
            <a:ext cx="5105400" cy="417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489</Words>
  <Application>Microsoft Office PowerPoint</Application>
  <PresentationFormat>On-screen Show (4:3)</PresentationFormat>
  <Paragraphs>110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Arial, Helvetica, sans-serif</vt:lpstr>
      <vt:lpstr>Default Design</vt:lpstr>
      <vt:lpstr>…And Their Coastal margins</vt:lpstr>
      <vt:lpstr>1.  What am I?</vt:lpstr>
      <vt:lpstr>2. What am I?</vt:lpstr>
      <vt:lpstr>3. What am I?</vt:lpstr>
      <vt:lpstr>4.  What process does the diagram show?</vt:lpstr>
      <vt:lpstr>5.  What am I?</vt:lpstr>
      <vt:lpstr>6.  What am I?</vt:lpstr>
      <vt:lpstr>7.  What am I?</vt:lpstr>
      <vt:lpstr>8.  What is happening here?  </vt:lpstr>
      <vt:lpstr>9.How would you describe this?</vt:lpstr>
      <vt:lpstr>10.  What am I?</vt:lpstr>
      <vt:lpstr>1.  What feature am I?</vt:lpstr>
      <vt:lpstr>What type of coastal defence am I?</vt:lpstr>
      <vt:lpstr>What feature am i?</vt:lpstr>
      <vt:lpstr>What process does the diagram show?</vt:lpstr>
      <vt:lpstr>What two features am I?</vt:lpstr>
      <vt:lpstr>What feature am I?</vt:lpstr>
      <vt:lpstr>What feature am I?</vt:lpstr>
      <vt:lpstr>What processes are shown here?</vt:lpstr>
      <vt:lpstr>What type of beach is this?</vt:lpstr>
      <vt:lpstr>What type of coastal defence am I?</vt:lpstr>
      <vt:lpstr>Factors affecting the coastline:</vt:lpstr>
      <vt:lpstr>#1 – How does wave type affects the coastline?</vt:lpstr>
      <vt:lpstr>PowerPoint Presentation</vt:lpstr>
      <vt:lpstr>Type of wave…….</vt:lpstr>
      <vt:lpstr>PowerPoint Presentation</vt:lpstr>
      <vt:lpstr>Define &amp; Draw Swash, Backwash and Longshore Drift</vt:lpstr>
      <vt:lpstr>Pg. 153-155</vt:lpstr>
    </vt:vector>
  </TitlesOfParts>
  <Company>British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Coasts</dc:title>
  <dc:creator>jshepherd</dc:creator>
  <cp:lastModifiedBy>Nicole St Pierre</cp:lastModifiedBy>
  <cp:revision>50</cp:revision>
  <dcterms:created xsi:type="dcterms:W3CDTF">2006-11-14T22:15:54Z</dcterms:created>
  <dcterms:modified xsi:type="dcterms:W3CDTF">2015-05-07T15:38:06Z</dcterms:modified>
</cp:coreProperties>
</file>