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58" autoAdjust="0"/>
    <p:restoredTop sz="94660"/>
  </p:normalViewPr>
  <p:slideViewPr>
    <p:cSldViewPr snapToGrid="0">
      <p:cViewPr varScale="1">
        <p:scale>
          <a:sx n="57" d="100"/>
          <a:sy n="57" d="100"/>
        </p:scale>
        <p:origin x="78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5F4F8F-78B8-46A1-93B7-07EC93AAB3AA}" type="datetimeFigureOut">
              <a:rPr lang="en-US" smtClean="0"/>
              <a:t>11/11/2015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202EF8-DE7E-419E-A6AC-2EEC925401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13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3908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00954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79400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98021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77674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9841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6118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94096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6168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8230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46424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2D069E-B82E-4362-9F43-97565C6D266E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45079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DEF537C-EA9B-4EE9-B232-71DCAD80116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0656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09600" y="1600201"/>
            <a:ext cx="10972800" cy="4525963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71F28460-5C15-4B48-9F7F-9001032692D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89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11/11/2015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11/11/2015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video.google.com/videoplay?docid=-2526322756300486472&amp;q=kobe+japan+video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news.bbc.co.uk/1/hi/world/south_asia/4321490.stm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9743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sz="4000" dirty="0"/>
              <a:t> </a:t>
            </a:r>
            <a:r>
              <a:rPr lang="en-US" sz="4000" dirty="0"/>
              <a:t>Japan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3276600" y="5638800"/>
            <a:ext cx="7010400" cy="105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hlinkClick r:id="rId3"/>
              </a:rPr>
              <a:t>http://video.google.com/videoplay?docid=-2526322756300486472&amp;q=kobe+japan+video</a:t>
            </a:r>
            <a:endParaRPr lang="en-US"/>
          </a:p>
          <a:p>
            <a:pPr>
              <a:spcBef>
                <a:spcPct val="50000"/>
              </a:spcBef>
            </a:pPr>
            <a:endParaRPr lang="en-US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7400" y="914400"/>
            <a:ext cx="7315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0013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Pakistan Kashmir earthquake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2438400" y="5638801"/>
            <a:ext cx="7239000" cy="779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hlinkClick r:id="rId3"/>
              </a:rPr>
              <a:t>http://news.bbc.co.uk/1/hi/world/south_asia/4321490.stm</a:t>
            </a:r>
            <a:endParaRPr lang="en-US" dirty="0"/>
          </a:p>
          <a:p>
            <a:pPr>
              <a:spcBef>
                <a:spcPct val="50000"/>
              </a:spcBef>
            </a:pPr>
            <a:endParaRPr lang="en-US" dirty="0"/>
          </a:p>
        </p:txBody>
      </p:sp>
      <p:pic>
        <p:nvPicPr>
          <p:cNvPr id="12294" name="Picture 6" descr="Villagers carry away an injured survivor as volunteers dig out dead bodies from a school in Balakot, Pakista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200" y="1490663"/>
            <a:ext cx="3581400" cy="2682875"/>
          </a:xfrm>
          <a:prstGeom prst="rect">
            <a:avLst/>
          </a:prstGeom>
          <a:noFill/>
        </p:spPr>
      </p:pic>
      <p:pic>
        <p:nvPicPr>
          <p:cNvPr id="12296" name="Picture 8" descr="0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1600" y="1828800"/>
            <a:ext cx="5181600" cy="35623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670215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715962"/>
          </a:xfrm>
        </p:spPr>
        <p:txBody>
          <a:bodyPr/>
          <a:lstStyle/>
          <a:p>
            <a:r>
              <a:rPr lang="en-US" sz="4000" dirty="0" smtClean="0"/>
              <a:t>Hawaii 2006</a:t>
            </a:r>
            <a:endParaRPr lang="en-US" sz="4000" dirty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057400" y="1143001"/>
            <a:ext cx="8229600" cy="4525963"/>
          </a:xfrm>
        </p:spPr>
        <p:txBody>
          <a:bodyPr/>
          <a:lstStyle/>
          <a:p>
            <a:endParaRPr lang="en-US"/>
          </a:p>
        </p:txBody>
      </p:sp>
      <p:pic>
        <p:nvPicPr>
          <p:cNvPr id="13318" name="Picture 6" descr="quak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38400" y="990601"/>
            <a:ext cx="6667500" cy="43910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059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Nepal 2015</a:t>
            </a:r>
            <a:endParaRPr lang="en-US" dirty="0"/>
          </a:p>
        </p:txBody>
      </p:sp>
      <p:pic>
        <p:nvPicPr>
          <p:cNvPr id="1028" name="Picture 4" descr="http://ichef.bbci.co.uk/news/660/media/images/82575000/jpg/_82575688_825756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916642"/>
            <a:ext cx="6286500" cy="402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68043" y="1047220"/>
            <a:ext cx="5191125" cy="3476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567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7" name="Rectangle 2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8249" name="Group 5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4397932"/>
              </p:ext>
            </p:extLst>
          </p:nvPr>
        </p:nvGraphicFramePr>
        <p:xfrm>
          <a:off x="2362200" y="533400"/>
          <a:ext cx="7162800" cy="6374130"/>
        </p:xfrm>
        <a:graphic>
          <a:graphicData uri="http://schemas.openxmlformats.org/drawingml/2006/table">
            <a:tbl>
              <a:tblPr/>
              <a:tblGrid>
                <a:gridCol w="3581400"/>
                <a:gridCol w="1676400"/>
                <a:gridCol w="1905000"/>
              </a:tblGrid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Earthquake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Mercalli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California 2014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Bam, Iran    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Japan  2011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9.1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Kashmir earthquake 2005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Hawaii 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VIII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Nepal 2015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7.8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IX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9" name="Rectangle 38"/>
          <p:cNvSpPr/>
          <p:nvPr/>
        </p:nvSpPr>
        <p:spPr>
          <a:xfrm>
            <a:off x="5985932" y="1493838"/>
            <a:ext cx="2497667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/>
          <p:cNvSpPr/>
          <p:nvPr/>
        </p:nvSpPr>
        <p:spPr>
          <a:xfrm>
            <a:off x="5985933" y="2408238"/>
            <a:ext cx="249766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/>
          <p:cNvSpPr/>
          <p:nvPr/>
        </p:nvSpPr>
        <p:spPr>
          <a:xfrm>
            <a:off x="5977466" y="3295968"/>
            <a:ext cx="2201333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85933" y="4227195"/>
            <a:ext cx="231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5985933" y="5132070"/>
            <a:ext cx="23114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/>
          <p:cNvSpPr/>
          <p:nvPr/>
        </p:nvSpPr>
        <p:spPr>
          <a:xfrm>
            <a:off x="5985933" y="6019800"/>
            <a:ext cx="2192866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79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Mercalli</a:t>
            </a:r>
            <a:r>
              <a:rPr lang="en-US" dirty="0"/>
              <a:t> or Richter Scale?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493838"/>
            <a:ext cx="8229600" cy="5364163"/>
          </a:xfrm>
        </p:spPr>
        <p:txBody>
          <a:bodyPr/>
          <a:lstStyle/>
          <a:p>
            <a:pPr>
              <a:buFontTx/>
              <a:buNone/>
            </a:pPr>
            <a:r>
              <a:rPr lang="en-US" dirty="0" smtClean="0"/>
              <a:t>Task 1</a:t>
            </a:r>
          </a:p>
          <a:p>
            <a:pPr>
              <a:buFontTx/>
              <a:buNone/>
            </a:pPr>
            <a:r>
              <a:rPr lang="en-US" dirty="0" smtClean="0"/>
              <a:t>Which </a:t>
            </a:r>
            <a:r>
              <a:rPr lang="en-US" dirty="0"/>
              <a:t>measurement do you think is the most useful?  Explain your answer</a:t>
            </a:r>
            <a:r>
              <a:rPr lang="en-US" dirty="0" smtClean="0"/>
              <a:t>.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r>
              <a:rPr lang="en-US" dirty="0" smtClean="0"/>
              <a:t>Task 2</a:t>
            </a:r>
          </a:p>
          <a:p>
            <a:pPr>
              <a:buFontTx/>
              <a:buNone/>
            </a:pPr>
            <a:r>
              <a:rPr lang="en-US" dirty="0" smtClean="0"/>
              <a:t>Use the internet – can you find ways that earthquakes can be </a:t>
            </a:r>
            <a:r>
              <a:rPr lang="en-US" b="1" dirty="0" smtClean="0"/>
              <a:t>predicted?</a:t>
            </a:r>
          </a:p>
          <a:p>
            <a:pPr>
              <a:buFontTx/>
              <a:buNone/>
            </a:pPr>
            <a:endParaRPr lang="en-US" dirty="0" smtClean="0"/>
          </a:p>
          <a:p>
            <a:pPr>
              <a:buFontTx/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3009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838200" y="134866"/>
            <a:ext cx="8229600" cy="334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Richter scale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8" name="Picture 4" descr="http://regentsprep.org/regents/earthsci/units/earthquakes/mercall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905841" y="1954725"/>
            <a:ext cx="6508289" cy="2854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www.sdgs.usd.edu/publications/maps/earthquakes/images/RichterScale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758" y="990600"/>
            <a:ext cx="5126795" cy="4579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7409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209800" y="990601"/>
            <a:ext cx="7772400" cy="4274403"/>
          </a:xfrm>
        </p:spPr>
        <p:txBody>
          <a:bodyPr/>
          <a:lstStyle/>
          <a:p>
            <a:r>
              <a:rPr lang="en-US" dirty="0" smtClean="0"/>
              <a:t>Why do earthquakes occur?</a:t>
            </a:r>
            <a:br>
              <a:rPr lang="en-US" dirty="0" smtClean="0"/>
            </a:br>
            <a:r>
              <a:rPr lang="en-US" dirty="0" smtClean="0"/>
              <a:t>How do we measure them?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4636" y="5265004"/>
            <a:ext cx="3048000" cy="830997"/>
          </a:xfrm>
          <a:prstGeom prst="rect">
            <a:avLst/>
          </a:prstGeom>
          <a:solidFill>
            <a:srgbClr val="FFC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Earthquakes what do you know?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40558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334962"/>
          </a:xfrm>
        </p:spPr>
        <p:txBody>
          <a:bodyPr>
            <a:normAutofit fontScale="90000"/>
          </a:bodyPr>
          <a:lstStyle/>
          <a:p>
            <a:pPr algn="l"/>
            <a:r>
              <a:rPr lang="en-US" sz="2400" dirty="0"/>
              <a:t/>
            </a:r>
            <a:br>
              <a:rPr lang="en-US" sz="2400" dirty="0"/>
            </a:br>
            <a:r>
              <a:rPr lang="en-US" sz="2400" dirty="0"/>
              <a:t>.</a:t>
            </a:r>
            <a:endParaRPr lang="en-US" sz="2400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52600" y="304799"/>
            <a:ext cx="8382000" cy="4377393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None/>
            </a:pPr>
            <a:r>
              <a:rPr lang="en-US" sz="2800" dirty="0"/>
              <a:t>The movement of the earths crust causes it to crack, these are called _________. </a:t>
            </a:r>
            <a:r>
              <a:rPr lang="en-US" sz="2800" dirty="0">
                <a:solidFill>
                  <a:srgbClr val="92D050"/>
                </a:solidFill>
              </a:rPr>
              <a:t>There </a:t>
            </a:r>
            <a:r>
              <a:rPr lang="en-US" sz="2800" dirty="0">
                <a:solidFill>
                  <a:srgbClr val="92D050"/>
                </a:solidFill>
              </a:rPr>
              <a:t>is </a:t>
            </a:r>
            <a:r>
              <a:rPr lang="en-US" sz="2800" dirty="0">
                <a:solidFill>
                  <a:srgbClr val="92D050"/>
                </a:solidFill>
              </a:rPr>
              <a:t>_________ where the crust along a fault moves.  </a:t>
            </a:r>
            <a:r>
              <a:rPr lang="en-US" sz="2800" dirty="0">
                <a:solidFill>
                  <a:srgbClr val="FF0000"/>
                </a:solidFill>
              </a:rPr>
              <a:t>The crust </a:t>
            </a:r>
            <a:r>
              <a:rPr lang="en-US" sz="2800" dirty="0">
                <a:solidFill>
                  <a:srgbClr val="FF0000"/>
                </a:solidFill>
              </a:rPr>
              <a:t>sometimes </a:t>
            </a:r>
            <a:r>
              <a:rPr lang="en-US" sz="2800" dirty="0">
                <a:solidFill>
                  <a:srgbClr val="FF0000"/>
                </a:solidFill>
              </a:rPr>
              <a:t>_________________ </a:t>
            </a:r>
            <a:r>
              <a:rPr lang="en-US" sz="2800" dirty="0">
                <a:solidFill>
                  <a:srgbClr val="FF0000"/>
                </a:solidFill>
              </a:rPr>
              <a:t>and pressure builds up.  </a:t>
            </a:r>
            <a:r>
              <a:rPr lang="en-US" sz="2800" dirty="0">
                <a:solidFill>
                  <a:srgbClr val="00B0F0"/>
                </a:solidFill>
              </a:rPr>
              <a:t>When the </a:t>
            </a:r>
            <a:r>
              <a:rPr lang="en-US" sz="2800" dirty="0">
                <a:solidFill>
                  <a:srgbClr val="00B0F0"/>
                </a:solidFill>
              </a:rPr>
              <a:t>_____________is </a:t>
            </a:r>
            <a:r>
              <a:rPr lang="en-US" sz="2800" dirty="0">
                <a:solidFill>
                  <a:srgbClr val="00B0F0"/>
                </a:solidFill>
              </a:rPr>
              <a:t>high enough the plates move </a:t>
            </a:r>
            <a:r>
              <a:rPr lang="en-US" sz="2800" dirty="0">
                <a:solidFill>
                  <a:srgbClr val="00B0F0"/>
                </a:solidFill>
              </a:rPr>
              <a:t>suddenly past </a:t>
            </a:r>
            <a:r>
              <a:rPr lang="en-US" sz="2800" dirty="0">
                <a:solidFill>
                  <a:srgbClr val="00B0F0"/>
                </a:solidFill>
              </a:rPr>
              <a:t>each other.</a:t>
            </a:r>
            <a:r>
              <a:rPr lang="en-US" sz="2800" dirty="0"/>
              <a:t> </a:t>
            </a:r>
            <a:r>
              <a:rPr lang="en-US" sz="2800" dirty="0">
                <a:solidFill>
                  <a:srgbClr val="FF0000"/>
                </a:solidFill>
              </a:rPr>
              <a:t>The ________ released is the earthquake.  </a:t>
            </a:r>
            <a:r>
              <a:rPr lang="en-US" sz="2800" dirty="0">
                <a:solidFill>
                  <a:srgbClr val="00CC00"/>
                </a:solidFill>
              </a:rPr>
              <a:t>The point where the energy is released from is called the _____________.   </a:t>
            </a:r>
            <a:r>
              <a:rPr lang="en-US" sz="2800" dirty="0">
                <a:solidFill>
                  <a:srgbClr val="7030A0"/>
                </a:solidFill>
              </a:rPr>
              <a:t>Shock waves  called _________________from the earthquake travel across the surface from the ______________, this is the point on the surface above the focus</a:t>
            </a:r>
            <a:r>
              <a:rPr lang="en-US" dirty="0" smtClean="0">
                <a:solidFill>
                  <a:srgbClr val="7030A0"/>
                </a:solidFill>
              </a:rPr>
              <a:t>. 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  <a:p>
            <a:pPr>
              <a:lnSpc>
                <a:spcPct val="80000"/>
              </a:lnSpc>
            </a:pPr>
            <a:endParaRPr lang="en-US" sz="1800" dirty="0"/>
          </a:p>
        </p:txBody>
      </p:sp>
      <p:pic>
        <p:nvPicPr>
          <p:cNvPr id="5125" name="Picture 5" descr="epicentre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/>
          <a:srcRect/>
          <a:stretch>
            <a:fillRect/>
          </a:stretch>
        </p:blipFill>
        <p:spPr>
          <a:xfrm>
            <a:off x="6781800" y="4375626"/>
            <a:ext cx="3886200" cy="2482374"/>
          </a:xfrm>
          <a:noFill/>
          <a:ln/>
        </p:spPr>
      </p:pic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2286000" y="5334001"/>
            <a:ext cx="3962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1905000" y="4800600"/>
            <a:ext cx="7315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Pressure</a:t>
            </a:r>
          </a:p>
          <a:p>
            <a:r>
              <a:rPr lang="en-US" sz="2400" b="1" dirty="0"/>
              <a:t>Shock</a:t>
            </a:r>
          </a:p>
          <a:p>
            <a:r>
              <a:rPr lang="en-US" sz="2400" b="1" dirty="0"/>
              <a:t>Faults</a:t>
            </a:r>
          </a:p>
          <a:p>
            <a:r>
              <a:rPr lang="en-US" sz="2400" b="1" dirty="0"/>
              <a:t>Energy</a:t>
            </a:r>
          </a:p>
          <a:p>
            <a:r>
              <a:rPr lang="en-US" sz="2400" b="1" dirty="0"/>
              <a:t>Seismic waves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343400" y="4846767"/>
            <a:ext cx="2438400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Locks together</a:t>
            </a:r>
          </a:p>
          <a:p>
            <a:r>
              <a:rPr lang="en-US" sz="2400" b="1" dirty="0"/>
              <a:t>Focus</a:t>
            </a:r>
          </a:p>
          <a:p>
            <a:r>
              <a:rPr lang="en-US" sz="2400" b="1" dirty="0"/>
              <a:t>Tension</a:t>
            </a:r>
          </a:p>
          <a:p>
            <a:r>
              <a:rPr lang="en-US" sz="2400" b="1" dirty="0" err="1"/>
              <a:t>epicentre</a:t>
            </a:r>
            <a:endParaRPr lang="en-US" sz="2400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66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411162"/>
          </a:xfrm>
        </p:spPr>
        <p:txBody>
          <a:bodyPr>
            <a:normAutofit fontScale="90000"/>
          </a:bodyPr>
          <a:lstStyle/>
          <a:p>
            <a:r>
              <a:rPr lang="en-US" sz="4000"/>
              <a:t>How do we measure earthquakes?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70038"/>
            <a:ext cx="8229600" cy="3078163"/>
          </a:xfrm>
          <a:ln>
            <a:solidFill>
              <a:schemeClr val="tx1"/>
            </a:solidFill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b="1" dirty="0"/>
              <a:t>Richter magnitude </a:t>
            </a:r>
            <a:r>
              <a:rPr lang="en-US" sz="2400" b="1" dirty="0"/>
              <a:t>scale</a:t>
            </a:r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measures the amount of energy released by the earthquake, the strength of the shaking. </a:t>
            </a:r>
            <a:r>
              <a:rPr lang="en-US" sz="2400" dirty="0"/>
              <a:t>It is a base-10 logarithmic scale.</a:t>
            </a:r>
          </a:p>
          <a:p>
            <a:pPr>
              <a:lnSpc>
                <a:spcPct val="90000"/>
              </a:lnSpc>
            </a:pPr>
            <a:endParaRPr lang="en-US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The </a:t>
            </a:r>
            <a:r>
              <a:rPr lang="en-US" sz="2400" b="1" dirty="0" err="1"/>
              <a:t>Mercalli</a:t>
            </a:r>
            <a:r>
              <a:rPr lang="en-US" sz="2400" b="1" dirty="0"/>
              <a:t> Scale</a:t>
            </a:r>
            <a:r>
              <a:rPr lang="en-US" sz="2400" dirty="0"/>
              <a:t> </a:t>
            </a:r>
            <a:endParaRPr lang="en-US" sz="2400" dirty="0"/>
          </a:p>
          <a:p>
            <a:pPr>
              <a:lnSpc>
                <a:spcPct val="90000"/>
              </a:lnSpc>
              <a:buNone/>
            </a:pPr>
            <a:r>
              <a:rPr lang="en-US" sz="2400" dirty="0"/>
              <a:t>measures </a:t>
            </a:r>
            <a:r>
              <a:rPr lang="en-US" sz="2400" dirty="0" smtClean="0"/>
              <a:t>the intensity of the earthquake by the </a:t>
            </a:r>
            <a:r>
              <a:rPr lang="en-US" sz="2400" i="1" dirty="0"/>
              <a:t>effects</a:t>
            </a:r>
            <a:r>
              <a:rPr lang="en-US" sz="2400" dirty="0"/>
              <a:t> of an </a:t>
            </a:r>
            <a:r>
              <a:rPr lang="en-US" sz="2400" dirty="0" smtClean="0"/>
              <a:t>earthquake </a:t>
            </a:r>
            <a:r>
              <a:rPr lang="en-US" sz="2400" dirty="0"/>
              <a:t>at different sites. 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787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6" descr="http://www.sdgs.usd.edu/publications/maps/earthquakes/images/RichterScal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1"/>
            <a:ext cx="6477000" cy="578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2479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4" descr="http://regentsprep.org/regents/earthsci/units/earthquakes/mercalli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767" y="533399"/>
            <a:ext cx="10635734" cy="4665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4935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69" name="Group 61"/>
          <p:cNvGraphicFramePr>
            <a:graphicFrameLocks noGrp="1"/>
          </p:cNvGraphicFramePr>
          <p:nvPr>
            <p:ph idx="1"/>
            <p:extLst/>
          </p:nvPr>
        </p:nvGraphicFramePr>
        <p:xfrm>
          <a:off x="1676400" y="609600"/>
          <a:ext cx="8991600" cy="5082540"/>
        </p:xfrm>
        <a:graphic>
          <a:graphicData uri="http://schemas.openxmlformats.org/drawingml/2006/table">
            <a:tbl>
              <a:tblPr/>
              <a:tblGrid>
                <a:gridCol w="3551238"/>
                <a:gridCol w="1057275"/>
                <a:gridCol w="831850"/>
                <a:gridCol w="3551237"/>
              </a:tblGrid>
              <a:tr h="4572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Earthquake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Richter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Mercalli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Reason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Bam Iran  2003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Japan </a:t>
                      </a: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2011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64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Kashmir earthquake 2005 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Hawaii 2006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048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Nepal, 2015</a:t>
                      </a:r>
                      <a:endParaRPr kumimoji="0" lang="en-US" sz="2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70" name="Text Box 62"/>
          <p:cNvSpPr txBox="1">
            <a:spLocks noChangeArrowheads="1"/>
          </p:cNvSpPr>
          <p:nvPr/>
        </p:nvSpPr>
        <p:spPr bwMode="auto">
          <a:xfrm>
            <a:off x="3733800" y="152401"/>
            <a:ext cx="5867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Using the Richter and Mercalli scales</a:t>
            </a:r>
          </a:p>
        </p:txBody>
      </p:sp>
    </p:spTree>
    <p:extLst>
      <p:ext uri="{BB962C8B-B14F-4D97-AF65-F5344CB8AC3E}">
        <p14:creationId xmlns:p14="http://schemas.microsoft.com/office/powerpoint/2010/main" val="437567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74638"/>
            <a:ext cx="8229600" cy="563562"/>
          </a:xfrm>
        </p:spPr>
        <p:txBody>
          <a:bodyPr>
            <a:normAutofit fontScale="90000"/>
          </a:bodyPr>
          <a:lstStyle/>
          <a:p>
            <a:r>
              <a:rPr lang="en-US" sz="4000"/>
              <a:t>Rate the quake!!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1"/>
            <a:ext cx="8229600" cy="4525963"/>
          </a:xfrm>
        </p:spPr>
        <p:txBody>
          <a:bodyPr/>
          <a:lstStyle/>
          <a:p>
            <a:r>
              <a:rPr lang="en-US" dirty="0" smtClean="0"/>
              <a:t>California 2014</a:t>
            </a:r>
            <a:endParaRPr lang="en-US" dirty="0"/>
          </a:p>
          <a:p>
            <a:endParaRPr lang="en-US" dirty="0"/>
          </a:p>
        </p:txBody>
      </p:sp>
      <p:pic>
        <p:nvPicPr>
          <p:cNvPr id="9221" name="Picture 5" descr="Cypress_structur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05001" y="1600200"/>
            <a:ext cx="7267575" cy="48768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18366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Bam, Iran  2003</a:t>
            </a:r>
          </a:p>
        </p:txBody>
      </p:sp>
      <p:pic>
        <p:nvPicPr>
          <p:cNvPr id="18438" name="Picture 6" descr="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14700" y="2171700"/>
            <a:ext cx="5715000" cy="37957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79861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TM10001105[[fn=Crop]]</Template>
  <TotalTime>19</TotalTime>
  <Words>298</Words>
  <Application>Microsoft Office PowerPoint</Application>
  <PresentationFormat>Widescreen</PresentationFormat>
  <Paragraphs>82</Paragraphs>
  <Slides>16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Franklin Gothic Book</vt:lpstr>
      <vt:lpstr>Crop</vt:lpstr>
      <vt:lpstr>PowerPoint Presentation</vt:lpstr>
      <vt:lpstr>Why do earthquakes occur? How do we measure them?</vt:lpstr>
      <vt:lpstr> .</vt:lpstr>
      <vt:lpstr>How do we measure earthquakes?</vt:lpstr>
      <vt:lpstr>PowerPoint Presentation</vt:lpstr>
      <vt:lpstr>PowerPoint Presentation</vt:lpstr>
      <vt:lpstr>PowerPoint Presentation</vt:lpstr>
      <vt:lpstr>Rate the quake!!</vt:lpstr>
      <vt:lpstr>Bam, Iran  2003</vt:lpstr>
      <vt:lpstr> Japan</vt:lpstr>
      <vt:lpstr>Pakistan Kashmir earthquake</vt:lpstr>
      <vt:lpstr>Hawaii 2006</vt:lpstr>
      <vt:lpstr>Nepal 2015</vt:lpstr>
      <vt:lpstr>PowerPoint Presentation</vt:lpstr>
      <vt:lpstr>Mercalli or Richter Scale?</vt:lpstr>
      <vt:lpstr>Richter scale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Nicole St Pierre</dc:creator>
  <cp:lastModifiedBy>Nicole St Pierre</cp:lastModifiedBy>
  <cp:revision>3</cp:revision>
  <dcterms:created xsi:type="dcterms:W3CDTF">2015-11-11T14:14:59Z</dcterms:created>
  <dcterms:modified xsi:type="dcterms:W3CDTF">2015-11-11T14:34:21Z</dcterms:modified>
</cp:coreProperties>
</file>