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9" r:id="rId3"/>
    <p:sldId id="265" r:id="rId4"/>
    <p:sldId id="266" r:id="rId5"/>
    <p:sldId id="268" r:id="rId6"/>
    <p:sldId id="267" r:id="rId7"/>
    <p:sldId id="259" r:id="rId8"/>
    <p:sldId id="257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79C7-6345-4734-A663-AC0EB821C5E8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A602-1266-496C-A440-EEE122643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95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79C7-6345-4734-A663-AC0EB821C5E8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A602-1266-496C-A440-EEE122643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86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79C7-6345-4734-A663-AC0EB821C5E8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A602-1266-496C-A440-EEE122643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96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79C7-6345-4734-A663-AC0EB821C5E8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A602-1266-496C-A440-EEE122643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37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79C7-6345-4734-A663-AC0EB821C5E8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A602-1266-496C-A440-EEE122643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91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79C7-6345-4734-A663-AC0EB821C5E8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A602-1266-496C-A440-EEE122643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7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79C7-6345-4734-A663-AC0EB821C5E8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A602-1266-496C-A440-EEE122643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7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79C7-6345-4734-A663-AC0EB821C5E8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A602-1266-496C-A440-EEE122643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4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79C7-6345-4734-A663-AC0EB821C5E8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A602-1266-496C-A440-EEE122643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5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79C7-6345-4734-A663-AC0EB821C5E8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A602-1266-496C-A440-EEE122643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19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79C7-6345-4734-A663-AC0EB821C5E8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A602-1266-496C-A440-EEE122643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6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579C7-6345-4734-A663-AC0EB821C5E8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FA602-1266-496C-A440-EEE122643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4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</a:t>
            </a:r>
            <a:r>
              <a:rPr lang="en-US" dirty="0" smtClean="0"/>
              <a:t>atural and Human </a:t>
            </a:r>
            <a:br>
              <a:rPr lang="en-US" dirty="0" smtClean="0"/>
            </a:br>
            <a:r>
              <a:rPr lang="en-US" dirty="0" smtClean="0"/>
              <a:t>Causes of Climate </a:t>
            </a:r>
            <a:r>
              <a:rPr lang="en-US" dirty="0"/>
              <a:t>C</a:t>
            </a:r>
            <a:r>
              <a:rPr lang="en-US" dirty="0" smtClean="0"/>
              <a:t>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23" y="1524000"/>
            <a:ext cx="335712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dowagro.com/usag/rice/images/rice-fie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782" y="1524000"/>
            <a:ext cx="444868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5/52/F40ferarri200905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36" y="4256107"/>
            <a:ext cx="2987293" cy="172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upload.wikimedia.org/wikipedia/commons/7/76/Ferrybridge_'C'_Power_Station_-_geograph.org.uk_-_3508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03" y="4256107"/>
            <a:ext cx="3848990" cy="220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solarsystem.nasa.gov/multimedia/gallery/PIA031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430" y="4620253"/>
            <a:ext cx="1653295" cy="160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78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Autofit/>
          </a:bodyPr>
          <a:lstStyle/>
          <a:p>
            <a:r>
              <a:rPr lang="en-CA" sz="2000" b="1" dirty="0"/>
              <a:t>Alone in a sealed jar, a mouse would die from exhaled CO2. But as scientist Joseph Priestley observed in 1771, adding a mint plant allows the mouse to thrive. In this proof of photosynthesis, the mint absorbed CO2, retained carbon for growth, and released oxygen</a:t>
            </a:r>
            <a:endParaRPr lang="en-CA" sz="2000" dirty="0"/>
          </a:p>
        </p:txBody>
      </p:sp>
      <p:pic>
        <p:nvPicPr>
          <p:cNvPr id="1026" name="Picture 2" descr="&lt;p&gt;Photo: Mouse in a jar&lt;/p&g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828800"/>
            <a:ext cx="621030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103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Global Warming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lnSpcReduction="10000"/>
          </a:bodyPr>
          <a:lstStyle/>
          <a:p>
            <a:pPr algn="ctr"/>
            <a:r>
              <a:rPr lang="en-CA" dirty="0" smtClean="0">
                <a:solidFill>
                  <a:srgbClr val="FF0000"/>
                </a:solidFill>
              </a:rPr>
              <a:t>Over the past century our Earth’s average temperatures have increased by 1 Celsius</a:t>
            </a:r>
          </a:p>
          <a:p>
            <a:pPr algn="ctr"/>
            <a:endParaRPr lang="en-CA" dirty="0" smtClean="0">
              <a:solidFill>
                <a:srgbClr val="FF0000"/>
              </a:solidFill>
            </a:endParaRPr>
          </a:p>
          <a:p>
            <a:pPr algn="ctr"/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Experts predict another 4.5 increase by the end of this century </a:t>
            </a:r>
          </a:p>
          <a:p>
            <a:endParaRPr lang="en-CA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CA" dirty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en-CA" dirty="0" smtClean="0">
                <a:solidFill>
                  <a:schemeClr val="accent3">
                    <a:lumMod val="75000"/>
                  </a:schemeClr>
                </a:solidFill>
              </a:rPr>
              <a:t> similar - 6degree – temperature increase 250 million years ago resulted in the extinction of 95% of all life on earth</a:t>
            </a:r>
            <a:endParaRPr lang="en-CA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8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Debate: Natural Or Manmade?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122" y="12954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2800" dirty="0" smtClean="0">
                <a:solidFill>
                  <a:srgbClr val="0070C0"/>
                </a:solidFill>
              </a:rPr>
              <a:t>Today, most people feel there is no longer a debate. Too much evidence pointing to human cause</a:t>
            </a:r>
            <a:endParaRPr lang="en-CA" sz="28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67000"/>
            <a:ext cx="8189560" cy="360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1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List Top 5 Industries Producing CO2 Emissions In Order (p198)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126"/>
          <a:stretch/>
        </p:blipFill>
        <p:spPr>
          <a:xfrm>
            <a:off x="457200" y="1905000"/>
            <a:ext cx="8175445" cy="423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However some argue this is a natural process: One Example - Sunspots!</a:t>
            </a:r>
            <a:endParaRPr lang="en-C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87412"/>
            <a:ext cx="4800600" cy="518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57800" y="2133600"/>
            <a:ext cx="350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chemeClr val="accent6">
                    <a:lumMod val="50000"/>
                  </a:schemeClr>
                </a:solidFill>
              </a:rPr>
              <a:t>Sunspots are solar storms on the suns surface which release more gas and flares…</a:t>
            </a:r>
          </a:p>
          <a:p>
            <a:pPr algn="ctr"/>
            <a:r>
              <a:rPr lang="en-CA" sz="2400" dirty="0" smtClean="0">
                <a:solidFill>
                  <a:schemeClr val="accent6">
                    <a:lumMod val="50000"/>
                  </a:schemeClr>
                </a:solidFill>
              </a:rPr>
              <a:t>They have been very active this century meaning the sun is actually brighter by about 0.1% than it was 100 years ago…</a:t>
            </a:r>
            <a:endParaRPr lang="en-CA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29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618" y="0"/>
            <a:ext cx="8229600" cy="1143000"/>
          </a:xfrm>
        </p:spPr>
        <p:txBody>
          <a:bodyPr/>
          <a:lstStyle/>
          <a:p>
            <a:r>
              <a:rPr lang="en-US" dirty="0" smtClean="0"/>
              <a:t>Classify: Natural or Manmade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0"/>
          <a:stretch/>
        </p:blipFill>
        <p:spPr bwMode="auto">
          <a:xfrm>
            <a:off x="228600" y="1295400"/>
            <a:ext cx="8686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30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1291" y="1600201"/>
            <a:ext cx="1856509" cy="3200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1Copy this diagram and add the labels to it. (</a:t>
            </a:r>
            <a:r>
              <a:rPr lang="en-US" sz="2400" dirty="0" err="1" smtClean="0"/>
              <a:t>pg</a:t>
            </a:r>
            <a:r>
              <a:rPr lang="en-US" sz="2400" dirty="0" smtClean="0"/>
              <a:t> 199 may help)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2</a:t>
            </a:r>
            <a:r>
              <a:rPr lang="en-US" sz="2400" dirty="0" smtClean="0"/>
              <a:t>. Use page 199 to </a:t>
            </a:r>
            <a:r>
              <a:rPr lang="en-US" sz="2400" b="1" dirty="0" smtClean="0"/>
              <a:t>write an explanation </a:t>
            </a:r>
            <a:r>
              <a:rPr lang="en-US" sz="2400" dirty="0" smtClean="0"/>
              <a:t>of the </a:t>
            </a:r>
            <a:r>
              <a:rPr lang="en-US" sz="2400" dirty="0" smtClean="0">
                <a:solidFill>
                  <a:srgbClr val="FF0000"/>
                </a:solidFill>
              </a:rPr>
              <a:t>Greenhouse effect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7030A0"/>
                </a:solidFill>
              </a:rPr>
              <a:t>global warming</a:t>
            </a:r>
            <a:r>
              <a:rPr lang="en-US" sz="2400" dirty="0" smtClean="0"/>
              <a:t>.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3</a:t>
            </a:r>
            <a:r>
              <a:rPr lang="en-US" sz="2400" dirty="0" smtClean="0"/>
              <a:t>. Use pg. 197 to write notes on the gases responsible for global warming</a:t>
            </a:r>
            <a:endParaRPr lang="en-US" sz="2400" dirty="0"/>
          </a:p>
        </p:txBody>
      </p:sp>
      <p:pic>
        <p:nvPicPr>
          <p:cNvPr id="1026" name="Picture 2" descr="http://pre.docdat.com/pars_docs/refs/186/185273/185273_html_m738428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1" y="533400"/>
            <a:ext cx="7086600" cy="599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59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do </a:t>
            </a:r>
            <a:r>
              <a:rPr lang="en-US" b="1" dirty="0" smtClean="0"/>
              <a:t>you think </a:t>
            </a:r>
            <a:r>
              <a:rPr lang="en-US" dirty="0" smtClean="0"/>
              <a:t>is the biggest cause of global warming?  Explain your idea.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4384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28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264</Words>
  <Application>Microsoft Office PowerPoint</Application>
  <PresentationFormat>On-screen Show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Natural and Human  Causes of Climate Change</vt:lpstr>
      <vt:lpstr>Alone in a sealed jar, a mouse would die from exhaled CO2. But as scientist Joseph Priestley observed in 1771, adding a mint plant allows the mouse to thrive. In this proof of photosynthesis, the mint absorbed CO2, retained carbon for growth, and released oxygen</vt:lpstr>
      <vt:lpstr>Global Warming</vt:lpstr>
      <vt:lpstr>Debate: Natural Or Manmade?</vt:lpstr>
      <vt:lpstr>List Top 5 Industries Producing CO2 Emissions In Order (p198)</vt:lpstr>
      <vt:lpstr>However some argue this is a natural process: One Example - Sunspots!</vt:lpstr>
      <vt:lpstr>Classify: Natural or Manmade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To understand the greenhouse effect</dc:title>
  <dc:creator>Julie Shepherd</dc:creator>
  <cp:lastModifiedBy>Nicole St.Pierre</cp:lastModifiedBy>
  <cp:revision>14</cp:revision>
  <dcterms:created xsi:type="dcterms:W3CDTF">2014-01-29T15:16:30Z</dcterms:created>
  <dcterms:modified xsi:type="dcterms:W3CDTF">2015-08-23T13:47:51Z</dcterms:modified>
</cp:coreProperties>
</file>