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4" r:id="rId4"/>
    <p:sldId id="265" r:id="rId5"/>
    <p:sldId id="266" r:id="rId6"/>
    <p:sldId id="267" r:id="rId7"/>
    <p:sldId id="278" r:id="rId8"/>
    <p:sldId id="257" r:id="rId9"/>
    <p:sldId id="271" r:id="rId10"/>
    <p:sldId id="269" r:id="rId11"/>
    <p:sldId id="268" r:id="rId12"/>
    <p:sldId id="260" r:id="rId13"/>
    <p:sldId id="274" r:id="rId14"/>
    <p:sldId id="270" r:id="rId15"/>
    <p:sldId id="272" r:id="rId16"/>
    <p:sldId id="273" r:id="rId17"/>
    <p:sldId id="275" r:id="rId18"/>
    <p:sldId id="276" r:id="rId19"/>
    <p:sldId id="27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21C19-F2CD-4E7C-A5D5-F3AC85E0CA4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CEC63-5132-4229-8E5F-B3B4E9B2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5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EC63-5132-4229-8E5F-B3B4E9B22C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4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EC63-5132-4229-8E5F-B3B4E9B22C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4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EC63-5132-4229-8E5F-B3B4E9B22C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9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EC63-5132-4229-8E5F-B3B4E9B22C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4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EC63-5132-4229-8E5F-B3B4E9B22C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EC63-5132-4229-8E5F-B3B4E9B22C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EC63-5132-4229-8E5F-B3B4E9B22C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84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EC63-5132-4229-8E5F-B3B4E9B22C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4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240C-E6C7-4D78-85C2-3FF66132DEA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04FE-1F23-4FC3-9F9B-3A75D31E62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sitmontserra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3702" y="1066800"/>
            <a:ext cx="3690298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Ok…</a:t>
            </a:r>
            <a:r>
              <a:rPr lang="en-US" dirty="0" err="1" smtClean="0"/>
              <a:t>sooooo</a:t>
            </a:r>
            <a:r>
              <a:rPr lang="en-US" dirty="0" smtClean="0"/>
              <a:t> why do people </a:t>
            </a:r>
            <a:r>
              <a:rPr lang="en-US" dirty="0"/>
              <a:t>live in volcanic areas?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546" y="3962400"/>
            <a:ext cx="28194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Which volcanic areas are most populated?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earth.rice.edu/mtpe/geo/geosphere/hot/volcanoes/volcanoes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6540"/>
            <a:ext cx="5467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eglobaleducationproject.org/earth/images/final-images/g-gpw-population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" y="3749865"/>
            <a:ext cx="6191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Task 1</a:t>
            </a:r>
          </a:p>
          <a:p>
            <a:pPr marL="0" indent="0">
              <a:buNone/>
            </a:pPr>
            <a:r>
              <a:rPr lang="en-US" dirty="0" smtClean="0"/>
              <a:t>Classify the cards………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86200"/>
            <a:ext cx="1825142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078" y="609600"/>
            <a:ext cx="2971800" cy="2011362"/>
          </a:xfrm>
        </p:spPr>
        <p:txBody>
          <a:bodyPr/>
          <a:lstStyle/>
          <a:p>
            <a:r>
              <a:rPr lang="en-US" dirty="0" smtClean="0"/>
              <a:t>LEDC or MEDC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57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Classify by these……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43324"/>
            <a:ext cx="5181600" cy="6547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768492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those you consider </a:t>
            </a:r>
            <a:r>
              <a:rPr lang="en-US" b="1" dirty="0" smtClean="0"/>
              <a:t>to MOST IMPORTANT</a:t>
            </a:r>
            <a:r>
              <a:rPr lang="en-US" dirty="0" smtClean="0"/>
              <a:t> at the base of the </a:t>
            </a:r>
            <a:r>
              <a:rPr lang="en-US" dirty="0" smtClean="0"/>
              <a:t>triangle</a:t>
            </a:r>
          </a:p>
          <a:p>
            <a:endParaRPr lang="en-US" dirty="0"/>
          </a:p>
          <a:p>
            <a:r>
              <a:rPr lang="en-US" dirty="0" smtClean="0"/>
              <a:t>Shade the </a:t>
            </a:r>
            <a:r>
              <a:rPr lang="en-US" dirty="0" smtClean="0">
                <a:solidFill>
                  <a:srgbClr val="FF0000"/>
                </a:solidFill>
              </a:rPr>
              <a:t>social reasons </a:t>
            </a:r>
            <a:r>
              <a:rPr lang="en-US" dirty="0" smtClean="0"/>
              <a:t>one </a:t>
            </a:r>
            <a:r>
              <a:rPr lang="en-US" dirty="0" err="1" smtClean="0"/>
              <a:t>colour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chemeClr val="accent4"/>
                </a:solidFill>
              </a:rPr>
              <a:t>economic reasons </a:t>
            </a:r>
            <a:r>
              <a:rPr lang="en-US" dirty="0" smtClean="0"/>
              <a:t>another </a:t>
            </a:r>
            <a:r>
              <a:rPr lang="en-US" dirty="0" err="1" smtClean="0"/>
              <a:t>colour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00B0F0"/>
                </a:solidFill>
              </a:rPr>
              <a:t>environmental reasons</a:t>
            </a:r>
            <a:r>
              <a:rPr lang="en-US" dirty="0" smtClean="0"/>
              <a:t> a third </a:t>
            </a:r>
            <a:r>
              <a:rPr lang="en-US" dirty="0" err="1" smtClean="0"/>
              <a:t>colour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Task</a:t>
            </a:r>
            <a:br>
              <a:rPr lang="en-US" dirty="0" smtClean="0"/>
            </a:br>
            <a:r>
              <a:rPr lang="en-US" dirty="0" err="1" smtClean="0"/>
              <a:t>pg</a:t>
            </a:r>
            <a:r>
              <a:rPr lang="en-US" dirty="0"/>
              <a:t> </a:t>
            </a:r>
            <a:r>
              <a:rPr lang="en-US" dirty="0" smtClean="0"/>
              <a:t>86-87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3 ways a volcanic eruption can be predicted?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3 ways a volcanic eruption can be prepared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think it is easier to predict and prepare for volcanoes or earthquakes?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you think the effects of earthquakes and volcanoes are worse in LIC’s– Use examples in your answer (10 marks)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3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8"/>
            <a:ext cx="9111696" cy="68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03178"/>
            <a:ext cx="8034279" cy="22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322"/>
            <a:ext cx="8229600" cy="1143000"/>
          </a:xfrm>
        </p:spPr>
        <p:txBody>
          <a:bodyPr/>
          <a:lstStyle/>
          <a:p>
            <a:r>
              <a:rPr lang="en-US" dirty="0" smtClean="0"/>
              <a:t>Exam question- January 2011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290" y="2756694"/>
            <a:ext cx="883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251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862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7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question June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8686800" cy="11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066657"/>
            <a:ext cx="883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7086600" cy="6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443" y="4919663"/>
            <a:ext cx="731355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828800"/>
            <a:ext cx="6286500" cy="295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7929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3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434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Mt. </a:t>
            </a:r>
            <a:r>
              <a:rPr lang="en-US" dirty="0" smtClean="0"/>
              <a:t>Etna:</a:t>
            </a:r>
            <a:br>
              <a:rPr lang="en-US" dirty="0" smtClean="0"/>
            </a:br>
            <a:r>
              <a:rPr lang="en-US" dirty="0" smtClean="0"/>
              <a:t>hot springs, ski slopes and volcanic eruption remnants attract tourists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095" y="381000"/>
            <a:ext cx="76478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13023"/>
            <a:ext cx="4803970" cy="654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5431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211669"/>
            <a:ext cx="3325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http://www.visitmontserrat.com/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Sulphur mine in New </a:t>
            </a:r>
            <a:r>
              <a:rPr lang="en-US" dirty="0" smtClean="0"/>
              <a:t>Zealand – volcanoes bring valuable minerals including  </a:t>
            </a:r>
            <a:r>
              <a:rPr lang="en-US" dirty="0" err="1" smtClean="0"/>
              <a:t>sul</a:t>
            </a:r>
            <a:r>
              <a:rPr lang="en-US" dirty="0" err="1" smtClean="0"/>
              <a:t>pher</a:t>
            </a:r>
            <a:r>
              <a:rPr lang="en-US" dirty="0" smtClean="0"/>
              <a:t>, diamonds, gold and copper to the surface of the earth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733813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2468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Fertile </a:t>
            </a:r>
            <a:r>
              <a:rPr lang="en-US" dirty="0" smtClean="0"/>
              <a:t>soil – volcanic ash contains minerals that enrich the soil (fertilizer!!)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08359"/>
            <a:ext cx="5791199" cy="38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366459"/>
            <a:ext cx="3048000" cy="3230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people always </a:t>
            </a:r>
            <a:r>
              <a:rPr lang="en-US" b="1" dirty="0" smtClean="0">
                <a:solidFill>
                  <a:srgbClr val="FF0000"/>
                </a:solidFill>
              </a:rPr>
              <a:t>choose</a:t>
            </a:r>
            <a:r>
              <a:rPr lang="en-US" dirty="0" smtClean="0"/>
              <a:t> to live near a volcano?</a:t>
            </a:r>
            <a:endParaRPr lang="en-US" dirty="0"/>
          </a:p>
        </p:txBody>
      </p:sp>
      <p:pic>
        <p:nvPicPr>
          <p:cNvPr id="1026" name="Picture 2" descr="https://encrypted-tbn1.gstatic.com/images?q=tbn:ANd9GcSnc0jpOq3tv_Ugew74LMdTzxP1Ych9PFMyo6euKvSQZkisT_bh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2440"/>
            <a:ext cx="49051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39" y="152400"/>
            <a:ext cx="8229600" cy="1143000"/>
          </a:xfrm>
        </p:spPr>
        <p:txBody>
          <a:bodyPr/>
          <a:lstStyle/>
          <a:p>
            <a:r>
              <a:rPr lang="en-US" dirty="0" smtClean="0"/>
              <a:t>Why Stay?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76" y="1295400"/>
            <a:ext cx="8305800" cy="5257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lack of education </a:t>
            </a:r>
          </a:p>
          <a:p>
            <a:pPr marL="0" indent="0">
              <a:buNone/>
            </a:pPr>
            <a:r>
              <a:rPr lang="en-US" sz="3000" dirty="0" smtClean="0"/>
              <a:t>about the dangers of </a:t>
            </a:r>
          </a:p>
          <a:p>
            <a:pPr marL="0" indent="0">
              <a:buNone/>
            </a:pPr>
            <a:r>
              <a:rPr lang="en-US" sz="3000" dirty="0" smtClean="0"/>
              <a:t>the volcano</a:t>
            </a:r>
          </a:p>
          <a:p>
            <a:r>
              <a:rPr lang="en-US" sz="3000" dirty="0" smtClean="0"/>
              <a:t>Benefits ( such as</a:t>
            </a:r>
          </a:p>
          <a:p>
            <a:pPr marL="0" indent="0">
              <a:buNone/>
            </a:pPr>
            <a:r>
              <a:rPr lang="en-US" sz="3000" dirty="0" smtClean="0"/>
              <a:t>employment) outweigh costs</a:t>
            </a:r>
          </a:p>
          <a:p>
            <a:r>
              <a:rPr lang="en-US" sz="3000" dirty="0" smtClean="0"/>
              <a:t>Unable to move away from area due to lack of money or job elsewhere</a:t>
            </a:r>
          </a:p>
          <a:p>
            <a:r>
              <a:rPr lang="en-US" sz="3000" dirty="0" smtClean="0"/>
              <a:t>Tradition – many would not move even if they could; relatives and friends live there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1067278"/>
            <a:ext cx="4906701" cy="24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this make people feel safer?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mage map of volcano-monitoring techniques, with links to more descrip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340377" cy="474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7200"/>
            <a:ext cx="9236769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278</Words>
  <Application>Microsoft Office PowerPoint</Application>
  <PresentationFormat>On-screen Show (4:3)</PresentationFormat>
  <Paragraphs>69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Ok…sooooo why do people live in volcanic areas?</vt:lpstr>
      <vt:lpstr>Mt. Etna: hot springs, ski slopes and volcanic eruption remnants attract tourists</vt:lpstr>
      <vt:lpstr>PowerPoint Presentation</vt:lpstr>
      <vt:lpstr>PowerPoint Presentation</vt:lpstr>
      <vt:lpstr>Fertile soil – volcanic ash contains minerals that enrich the soil (fertilizer!!)</vt:lpstr>
      <vt:lpstr>Do people always choose to live near a volcano?</vt:lpstr>
      <vt:lpstr>Why Stay?</vt:lpstr>
      <vt:lpstr>Would this make people feel safer?</vt:lpstr>
      <vt:lpstr>PowerPoint Presentation</vt:lpstr>
      <vt:lpstr>PowerPoint Presentation</vt:lpstr>
      <vt:lpstr>LEDC or MEDC</vt:lpstr>
      <vt:lpstr>Task pg 86-87</vt:lpstr>
      <vt:lpstr>PowerPoint Presentation</vt:lpstr>
      <vt:lpstr>PowerPoint Presentation</vt:lpstr>
      <vt:lpstr>Exam question- January 2011 </vt:lpstr>
      <vt:lpstr>PowerPoint Presentation</vt:lpstr>
      <vt:lpstr>Exam question June 2011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know how volcanoes can be predicted and prepared for?</dc:title>
  <dc:creator>julies</dc:creator>
  <cp:lastModifiedBy>Nicole St Pierre</cp:lastModifiedBy>
  <cp:revision>35</cp:revision>
  <dcterms:created xsi:type="dcterms:W3CDTF">2011-05-20T12:20:37Z</dcterms:created>
  <dcterms:modified xsi:type="dcterms:W3CDTF">2015-11-05T13:53:06Z</dcterms:modified>
</cp:coreProperties>
</file>