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2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6935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48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715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89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45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4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5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5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5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0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8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7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5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0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C1E7-712A-43D8-969D-378E60547473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0DFA33-B2A5-46A8-AA29-DCC9C7F7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1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can the Amazon rainforest be </a:t>
            </a:r>
            <a:r>
              <a:rPr lang="en-US" dirty="0" smtClean="0"/>
              <a:t>managed </a:t>
            </a:r>
            <a:r>
              <a:rPr lang="en-US" dirty="0" smtClean="0"/>
              <a:t>sustainably?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14" y="609600"/>
            <a:ext cx="9530366" cy="1320800"/>
          </a:xfrm>
        </p:spPr>
        <p:txBody>
          <a:bodyPr/>
          <a:lstStyle/>
          <a:p>
            <a:r>
              <a:rPr lang="en-US" dirty="0" smtClean="0"/>
              <a:t>To be </a:t>
            </a:r>
            <a:r>
              <a:rPr lang="en-US" dirty="0" smtClean="0"/>
              <a:t>sustainable</a:t>
            </a:r>
            <a:br>
              <a:rPr lang="en-US" dirty="0" smtClean="0"/>
            </a:br>
            <a:r>
              <a:rPr lang="en-US" dirty="0" smtClean="0"/>
              <a:t>a “management solution” </a:t>
            </a:r>
            <a:r>
              <a:rPr lang="en-US" dirty="0" smtClean="0"/>
              <a:t>should: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934858" cy="3880773"/>
          </a:xfrm>
        </p:spPr>
        <p:txBody>
          <a:bodyPr/>
          <a:lstStyle/>
          <a:p>
            <a:r>
              <a:rPr lang="en-US" sz="2800" dirty="0" smtClean="0"/>
              <a:t>Respect the environment and culture of local people</a:t>
            </a:r>
          </a:p>
          <a:p>
            <a:r>
              <a:rPr lang="en-US" sz="2800" dirty="0" smtClean="0"/>
              <a:t>Use traditional skills</a:t>
            </a:r>
          </a:p>
          <a:p>
            <a:r>
              <a:rPr lang="en-US" sz="2800" dirty="0" smtClean="0"/>
              <a:t>Give local people control</a:t>
            </a:r>
          </a:p>
          <a:p>
            <a:r>
              <a:rPr lang="en-US" sz="2800" dirty="0" smtClean="0"/>
              <a:t>Use technology that is cheap and easy to use</a:t>
            </a:r>
          </a:p>
          <a:p>
            <a:r>
              <a:rPr lang="en-US" sz="2800" dirty="0" smtClean="0"/>
              <a:t>Make money for local people not foreigners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Create a table in your notebook like the one we used for “desertification” solutions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325621"/>
              </p:ext>
            </p:extLst>
          </p:nvPr>
        </p:nvGraphicFramePr>
        <p:xfrm>
          <a:off x="677863" y="2160588"/>
          <a:ext cx="8596312" cy="372505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298156"/>
                <a:gridCol w="4298156"/>
              </a:tblGrid>
              <a:tr h="1122864">
                <a:tc>
                  <a:txBody>
                    <a:bodyPr/>
                    <a:lstStyle/>
                    <a:p>
                      <a:r>
                        <a:rPr lang="en-CA" dirty="0" smtClean="0"/>
                        <a:t>Location</a:t>
                      </a:r>
                      <a:r>
                        <a:rPr lang="en-CA" baseline="0" dirty="0" smtClean="0"/>
                        <a:t>/ Strategy Name</a:t>
                      </a:r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Strategy Description (who, what, where, when and how)</a:t>
                      </a:r>
                      <a:endParaRPr lang="en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54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54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54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54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9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21" y="156933"/>
            <a:ext cx="10515600" cy="667316"/>
          </a:xfrm>
        </p:spPr>
        <p:txBody>
          <a:bodyPr/>
          <a:lstStyle/>
          <a:p>
            <a:r>
              <a:rPr lang="en-US" dirty="0" smtClean="0"/>
              <a:t>Solutions (and your headings for left side):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239" y="990140"/>
            <a:ext cx="10515600" cy="586785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Multilateral Agreements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(REDD+) Video #1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Supporting sustainable industry (such as rubber)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(Acre, Brazil) – Video #2</a:t>
            </a:r>
          </a:p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Reforestation/Agroforestry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Puro</a:t>
            </a:r>
            <a:r>
              <a:rPr lang="en-US" sz="2800" dirty="0" smtClean="0">
                <a:solidFill>
                  <a:srgbClr val="FF0000"/>
                </a:solidFill>
              </a:rPr>
              <a:t> Verde, Costa Rica) – Video #3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Make </a:t>
            </a:r>
            <a:r>
              <a:rPr lang="en-US" sz="2800" dirty="0"/>
              <a:t>forests into national parks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(Link: Guatemala)</a:t>
            </a:r>
          </a:p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/>
              <a:t>Selective logging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Wider world notes pg. 226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06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0036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Where is Guatemala and what is special about the forest here?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is the zone system?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Describe the Buffer zone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Describe the protected zone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Describe the multiuse zone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How does the </a:t>
            </a:r>
            <a:r>
              <a:rPr lang="en-US" sz="3200" dirty="0" err="1" smtClean="0"/>
              <a:t>xactú</a:t>
            </a:r>
            <a:r>
              <a:rPr lang="en-US" sz="3200" dirty="0" smtClean="0"/>
              <a:t> community use the forest sustainably?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4" y="965914"/>
            <a:ext cx="8596668" cy="964485"/>
          </a:xfrm>
        </p:spPr>
        <p:txBody>
          <a:bodyPr/>
          <a:lstStyle/>
          <a:p>
            <a:r>
              <a:rPr lang="en-US" b="1" dirty="0"/>
              <a:t>Make forests into national </a:t>
            </a:r>
            <a:r>
              <a:rPr lang="en-US" b="1" dirty="0" smtClean="0"/>
              <a:t>parks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194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REDD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501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Worksheet matching</a:t>
            </a:r>
            <a:r>
              <a:rPr lang="en-US" sz="3600" dirty="0" smtClean="0"/>
              <a:t> – what is it?  What does it do?  How does it suggest rich countries can help poor ones?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878010"/>
              </p:ext>
            </p:extLst>
          </p:nvPr>
        </p:nvGraphicFramePr>
        <p:xfrm>
          <a:off x="5204892" y="3597639"/>
          <a:ext cx="6034448" cy="3073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34448"/>
              </a:tblGrid>
              <a:tr h="4711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What does REDD stand for?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15" marR="66615" marT="0" marB="0"/>
                </a:tc>
              </a:tr>
              <a:tr h="314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Where does REDD operate?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15" marR="66615" marT="0" marB="0"/>
                </a:tc>
              </a:tr>
              <a:tr h="314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Who runs REDD?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15" marR="66615" marT="0" marB="0"/>
                </a:tc>
              </a:tr>
              <a:tr h="1099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How much Carbon Dioxide does deforestation put into the atmosphere?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15" marR="66615" marT="0" marB="0"/>
                </a:tc>
              </a:tr>
              <a:tr h="4711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What does the REDD project do?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15" marR="66615" marT="0" marB="0"/>
                </a:tc>
              </a:tr>
              <a:tr h="314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What is carbon trading?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15" marR="666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31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</TotalTime>
  <Words>248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Facet</vt:lpstr>
      <vt:lpstr>How can the Amazon rainforest be managed sustainably?</vt:lpstr>
      <vt:lpstr>To be sustainable a “management solution” should:</vt:lpstr>
      <vt:lpstr>Create a table in your notebook like the one we used for “desertification” solutions</vt:lpstr>
      <vt:lpstr>Solutions (and your headings for left side):</vt:lpstr>
      <vt:lpstr>Make forests into national parks</vt:lpstr>
      <vt:lpstr>UN REDD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know how the forest can be managed sustainably</dc:title>
  <dc:creator>Julie Shepherd</dc:creator>
  <cp:lastModifiedBy>Nicole St.Pierre</cp:lastModifiedBy>
  <cp:revision>12</cp:revision>
  <dcterms:created xsi:type="dcterms:W3CDTF">2014-01-22T00:33:12Z</dcterms:created>
  <dcterms:modified xsi:type="dcterms:W3CDTF">2015-05-16T21:29:52Z</dcterms:modified>
</cp:coreProperties>
</file>