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5" r:id="rId3"/>
    <p:sldId id="281" r:id="rId4"/>
    <p:sldId id="282" r:id="rId5"/>
    <p:sldId id="283" r:id="rId6"/>
    <p:sldId id="284" r:id="rId7"/>
    <p:sldId id="285" r:id="rId8"/>
    <p:sldId id="287" r:id="rId9"/>
    <p:sldId id="273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D57B-DE0C-4CF4-82CF-2FC8D3846A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5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D57B-DE0C-4CF4-82CF-2FC8D3846A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D57B-DE0C-4CF4-82CF-2FC8D3846A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D57B-DE0C-4CF4-82CF-2FC8D3846A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6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D57B-DE0C-4CF4-82CF-2FC8D3846A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403C2-9BE1-4006-A839-D25005842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5/19/2015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hyperlink" Target="http://www.vernon-manor.com/new-images/hp-hotel-lg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Sustainable Tourism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/>
              <a:t>What is sustainable tourism?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95401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dirty="0"/>
              <a:t>A balance so that holiday makers can enjoy themselves without destroying the things that attracted them to the area in the first place.</a:t>
            </a:r>
          </a:p>
          <a:p>
            <a:pPr eaLnBrk="1" hangingPunct="1">
              <a:buFontTx/>
              <a:buNone/>
            </a:pPr>
            <a:endParaRPr lang="en-US" sz="3000" dirty="0"/>
          </a:p>
          <a:p>
            <a:pPr eaLnBrk="1" hangingPunct="1">
              <a:buFontTx/>
              <a:buNone/>
            </a:pPr>
            <a:r>
              <a:rPr lang="en-US" sz="3000" dirty="0"/>
              <a:t>It means that you should:</a:t>
            </a:r>
          </a:p>
          <a:p>
            <a:pPr lvl="1" eaLnBrk="1" hangingPunct="1"/>
            <a:r>
              <a:rPr lang="en-US" sz="3000" b="1" dirty="0"/>
              <a:t>Reduce impact on the environment </a:t>
            </a:r>
          </a:p>
          <a:p>
            <a:pPr lvl="1" eaLnBrk="1" hangingPunct="1"/>
            <a:r>
              <a:rPr lang="en-US" sz="3000" b="1" dirty="0"/>
              <a:t>Provide benefits for local people</a:t>
            </a:r>
          </a:p>
        </p:txBody>
      </p:sp>
      <p:pic>
        <p:nvPicPr>
          <p:cNvPr id="3076" name="Picture 4" descr="j0163039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601200" y="228601"/>
            <a:ext cx="895350" cy="1209675"/>
          </a:xfrm>
          <a:noFill/>
        </p:spPr>
      </p:pic>
      <p:pic>
        <p:nvPicPr>
          <p:cNvPr id="3077" name="Picture 6" descr="j0236369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945943" y="5105401"/>
            <a:ext cx="1676400" cy="1580357"/>
          </a:xfrm>
          <a:noFill/>
        </p:spPr>
      </p:pic>
    </p:spTree>
    <p:extLst>
      <p:ext uri="{BB962C8B-B14F-4D97-AF65-F5344CB8AC3E}">
        <p14:creationId xmlns:p14="http://schemas.microsoft.com/office/powerpoint/2010/main" val="33497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ecotousit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228600"/>
            <a:ext cx="6102350" cy="6400800"/>
          </a:xfr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1971" y="875764"/>
            <a:ext cx="338714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Task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Write down at least 5 differences between the two men that show one is a sustainable tourist and one isn’t.</a:t>
            </a:r>
          </a:p>
        </p:txBody>
      </p:sp>
    </p:spTree>
    <p:extLst>
      <p:ext uri="{BB962C8B-B14F-4D97-AF65-F5344CB8AC3E}">
        <p14:creationId xmlns:p14="http://schemas.microsoft.com/office/powerpoint/2010/main" val="1998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edra Blanca, Ecuad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905000"/>
            <a:ext cx="8229600" cy="456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Click to Enlarge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553200" y="1"/>
            <a:ext cx="4114800" cy="360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938759" y="304801"/>
            <a:ext cx="3886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Which one is more sustainable?</a:t>
            </a:r>
          </a:p>
          <a:p>
            <a:pPr algn="ctr">
              <a:spcBef>
                <a:spcPct val="50000"/>
              </a:spcBef>
            </a:pPr>
            <a:r>
              <a:rPr lang="en-US" sz="2400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569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6148" name="Picture 4" descr="019_bg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0"/>
            <a:ext cx="67818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0" name="Picture 6" descr="burg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362200"/>
            <a:ext cx="5137150" cy="431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2057400" y="5105401"/>
            <a:ext cx="297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Which is more sustainable?</a:t>
            </a:r>
          </a:p>
          <a:p>
            <a:pPr algn="ctr">
              <a:spcBef>
                <a:spcPct val="50000"/>
              </a:spcBef>
            </a:pPr>
            <a:r>
              <a:rPr lang="en-US" sz="2400" b="1" dirty="0"/>
              <a:t>Why and why not?</a:t>
            </a:r>
          </a:p>
        </p:txBody>
      </p:sp>
    </p:spTree>
    <p:extLst>
      <p:ext uri="{BB962C8B-B14F-4D97-AF65-F5344CB8AC3E}">
        <p14:creationId xmlns:p14="http://schemas.microsoft.com/office/powerpoint/2010/main" val="33669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cotouris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20462" y="381001"/>
            <a:ext cx="6804338" cy="35439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6" name="Picture 8" descr="atv_tours_playadelcar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43223" y="2799009"/>
            <a:ext cx="5108620" cy="3575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057400" y="4267201"/>
            <a:ext cx="304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Which is more sustainable</a:t>
            </a:r>
            <a:r>
              <a:rPr lang="en-US" sz="2400" b="1" dirty="0" smtClean="0"/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/>
              <a:t>Why?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50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is more sustainable?? Why?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1673" y="2109047"/>
            <a:ext cx="5048519" cy="3781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3416" y="2395470"/>
            <a:ext cx="5228778" cy="3258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46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Can Be Made More Sustainable By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Buying local food – not fast food, or food flown thousands of miles</a:t>
            </a:r>
          </a:p>
          <a:p>
            <a:r>
              <a:rPr lang="en-US" sz="2400" dirty="0" smtClean="0"/>
              <a:t>Going to see attractions without harming the environment</a:t>
            </a:r>
          </a:p>
          <a:p>
            <a:r>
              <a:rPr lang="en-US" sz="2400" dirty="0" smtClean="0"/>
              <a:t>Not polluting or littering in the foreign country</a:t>
            </a:r>
          </a:p>
          <a:p>
            <a:r>
              <a:rPr lang="en-US" sz="2400" dirty="0" smtClean="0"/>
              <a:t>Supporting conservation efforts while abroad</a:t>
            </a:r>
          </a:p>
          <a:p>
            <a:r>
              <a:rPr lang="en-US" sz="2400" dirty="0" smtClean="0"/>
              <a:t>Staying in sustainably-built structures with low impact on land</a:t>
            </a:r>
          </a:p>
          <a:p>
            <a:r>
              <a:rPr lang="en-US" sz="2400" dirty="0" smtClean="0"/>
              <a:t>Reducing carbon emissions by walking or bicycling</a:t>
            </a:r>
          </a:p>
          <a:p>
            <a:r>
              <a:rPr lang="en-US" sz="2400" dirty="0" smtClean="0"/>
              <a:t>Staying in smaller accommodations and using less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9403" y="347730"/>
            <a:ext cx="9861997" cy="5911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Task </a:t>
            </a:r>
            <a:r>
              <a:rPr lang="en-US" sz="3200" dirty="0" smtClean="0"/>
              <a:t>One: </a:t>
            </a:r>
            <a:r>
              <a:rPr lang="en-US" sz="3200" dirty="0"/>
              <a:t>(point form)</a:t>
            </a:r>
          </a:p>
          <a:p>
            <a:pPr marL="0" indent="0">
              <a:buNone/>
            </a:pPr>
            <a:r>
              <a:rPr lang="en-US" sz="3200" dirty="0"/>
              <a:t>Create two columns, one for ‘sustainable’ and one for ‘unsustainable’: list all of the tourist activities you could do on GB under one column or the other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Task Two: </a:t>
            </a:r>
            <a:r>
              <a:rPr lang="en-US" sz="3200" dirty="0" smtClean="0"/>
              <a:t>(point form)</a:t>
            </a:r>
          </a:p>
          <a:p>
            <a:pPr marL="0" indent="0">
              <a:buNone/>
            </a:pPr>
            <a:r>
              <a:rPr lang="en-US" sz="3200" dirty="0" smtClean="0"/>
              <a:t>Describe our ‘tourist’ experience on </a:t>
            </a:r>
            <a:r>
              <a:rPr lang="en-US" sz="3200" dirty="0" err="1" smtClean="0"/>
              <a:t>Lucaya</a:t>
            </a:r>
            <a:r>
              <a:rPr lang="en-US" sz="3200" dirty="0" smtClean="0"/>
              <a:t> Nature Tours. </a:t>
            </a:r>
          </a:p>
          <a:p>
            <a:pPr marL="0" indent="0">
              <a:buNone/>
            </a:pPr>
            <a:r>
              <a:rPr lang="en-US" sz="3200" dirty="0" smtClean="0"/>
              <a:t>From the moment we left to how we returned at 3pm, describe whether the action, activity or stop </a:t>
            </a:r>
            <a:r>
              <a:rPr lang="en-US" sz="3200" dirty="0" smtClean="0"/>
              <a:t>we made was </a:t>
            </a:r>
            <a:r>
              <a:rPr lang="en-US" sz="3200" dirty="0" smtClean="0"/>
              <a:t>sustainable or </a:t>
            </a:r>
            <a:r>
              <a:rPr lang="en-US" sz="3200" dirty="0" smtClean="0"/>
              <a:t>unsustainable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555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D8109F-05D6-4A26-8F7E-3EF448E61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 (widescreen)</Template>
  <TotalTime>19</TotalTime>
  <Words>255</Words>
  <Application>Microsoft Office PowerPoint</Application>
  <PresentationFormat>Widescreen</PresentationFormat>
  <Paragraphs>35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Euphemia</vt:lpstr>
      <vt:lpstr>Banded Design Blue 16x9</vt:lpstr>
      <vt:lpstr>Sustainable Tourism</vt:lpstr>
      <vt:lpstr>What is sustainable tourism?</vt:lpstr>
      <vt:lpstr>PowerPoint Presentation</vt:lpstr>
      <vt:lpstr>PowerPoint Presentation</vt:lpstr>
      <vt:lpstr>PowerPoint Presentation</vt:lpstr>
      <vt:lpstr>PowerPoint Presentation</vt:lpstr>
      <vt:lpstr>Which is more sustainable?? Why?</vt:lpstr>
      <vt:lpstr>Tourism Can Be Made More Sustainable By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St.Pierre</dc:creator>
  <cp:keywords/>
  <cp:lastModifiedBy>Nicole St Pierre</cp:lastModifiedBy>
  <cp:revision>5</cp:revision>
  <dcterms:created xsi:type="dcterms:W3CDTF">2015-05-16T20:04:04Z</dcterms:created>
  <dcterms:modified xsi:type="dcterms:W3CDTF">2015-05-19T14:05:24Z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