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F1AB2-D088-4C0D-BCCC-9DA689034B1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C47F-5CA5-47BF-9CC4-8569B36A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0902"/>
          </a:xfrm>
        </p:spPr>
        <p:txBody>
          <a:bodyPr/>
          <a:lstStyle/>
          <a:p>
            <a:r>
              <a:rPr lang="en-US" dirty="0" smtClean="0"/>
              <a:t>Poverty in HIC vs. LIC Cities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89432"/>
            <a:ext cx="9144000" cy="940465"/>
          </a:xfrm>
        </p:spPr>
        <p:txBody>
          <a:bodyPr/>
          <a:lstStyle/>
          <a:p>
            <a:r>
              <a:rPr lang="en-US" i="1" dirty="0" smtClean="0"/>
              <a:t>What are the distinguishing features?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4731"/>
            <a:ext cx="609600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615" y="3074731"/>
            <a:ext cx="616238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152"/>
            <a:ext cx="10515600" cy="667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York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796414"/>
            <a:ext cx="9601200" cy="58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7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496"/>
            <a:ext cx="10515600" cy="682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Rio De Janeiro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907" y="868506"/>
            <a:ext cx="9696186" cy="59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8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1" y="185767"/>
            <a:ext cx="6980092" cy="1325563"/>
          </a:xfrm>
        </p:spPr>
        <p:txBody>
          <a:bodyPr/>
          <a:lstStyle/>
          <a:p>
            <a:pPr algn="ctr"/>
            <a:r>
              <a:rPr lang="en-US" dirty="0" smtClean="0"/>
              <a:t>Low Income Countries:</a:t>
            </a:r>
            <a:br>
              <a:rPr lang="en-US" dirty="0" smtClean="0"/>
            </a:br>
            <a:r>
              <a:rPr lang="en-US" dirty="0" smtClean="0"/>
              <a:t>Slums, Shantytowns, Favelas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29" y="1277829"/>
            <a:ext cx="10515600" cy="499023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Filled with people from countryside </a:t>
            </a:r>
          </a:p>
          <a:p>
            <a:pPr marL="0" indent="0">
              <a:buNone/>
            </a:pPr>
            <a:r>
              <a:rPr lang="en-US" dirty="0" smtClean="0"/>
              <a:t>(due to urban-rural migration)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Remember, average line of latitude for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megacities has moved south!</a:t>
            </a:r>
          </a:p>
          <a:p>
            <a:r>
              <a:rPr lang="en-US" dirty="0" smtClean="0"/>
              <a:t>Made with found materials, no </a:t>
            </a:r>
            <a:r>
              <a:rPr lang="en-US" dirty="0"/>
              <a:t>proper </a:t>
            </a:r>
            <a:r>
              <a:rPr lang="en-US" dirty="0" smtClean="0"/>
              <a:t>buildings</a:t>
            </a:r>
            <a:endParaRPr lang="en-US" dirty="0"/>
          </a:p>
          <a:p>
            <a:r>
              <a:rPr lang="en-US" dirty="0" smtClean="0"/>
              <a:t>No resources, unsanitary conditions, often extreme poverty</a:t>
            </a:r>
          </a:p>
          <a:p>
            <a:r>
              <a:rPr lang="en-US" dirty="0" smtClean="0"/>
              <a:t>Few resources or services, except _______________</a:t>
            </a:r>
          </a:p>
          <a:p>
            <a:r>
              <a:rPr lang="en-US" dirty="0" smtClean="0"/>
              <a:t>Found on outskirts of city (cheapest land, first </a:t>
            </a:r>
            <a:r>
              <a:rPr lang="en-US" smtClean="0"/>
              <a:t>place migrants come)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363" y="185767"/>
            <a:ext cx="4835823" cy="320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51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35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High Income Countries</a:t>
            </a:r>
            <a:br>
              <a:rPr lang="en-US" dirty="0" smtClean="0"/>
            </a:br>
            <a:r>
              <a:rPr lang="en-US" dirty="0" smtClean="0"/>
              <a:t>Ghettoes, Inner City, District Slums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915"/>
            <a:ext cx="10515600" cy="4351338"/>
          </a:xfrm>
        </p:spPr>
        <p:txBody>
          <a:bodyPr/>
          <a:lstStyle/>
          <a:p>
            <a:r>
              <a:rPr lang="en-US" dirty="0" smtClean="0"/>
              <a:t>Usually occupied by minority groups</a:t>
            </a:r>
          </a:p>
          <a:p>
            <a:pPr marL="0" indent="0">
              <a:buNone/>
            </a:pPr>
            <a:r>
              <a:rPr lang="en-US" dirty="0" smtClean="0"/>
              <a:t>(African Americans – NY, LA / Native Americans – Vancouver)</a:t>
            </a:r>
          </a:p>
          <a:p>
            <a:r>
              <a:rPr lang="en-US" dirty="0" smtClean="0"/>
              <a:t>Squatters occupy crumbling, old buildings </a:t>
            </a:r>
          </a:p>
          <a:p>
            <a:r>
              <a:rPr lang="en-US" dirty="0"/>
              <a:t>M</a:t>
            </a:r>
            <a:r>
              <a:rPr lang="en-US" dirty="0" smtClean="0"/>
              <a:t>any government/NGO services offered, such as _________ (list 4)</a:t>
            </a:r>
          </a:p>
          <a:p>
            <a:r>
              <a:rPr lang="en-US" dirty="0" smtClean="0"/>
              <a:t>Found close to center of the city (abandoned)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4078958"/>
            <a:ext cx="3383002" cy="231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73" y="4068709"/>
            <a:ext cx="3722918" cy="232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91" y="4110406"/>
            <a:ext cx="3424084" cy="22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pages 166-167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‘poverty’</a:t>
            </a:r>
          </a:p>
          <a:p>
            <a:endParaRPr lang="en-US" dirty="0"/>
          </a:p>
          <a:p>
            <a:r>
              <a:rPr lang="en-US" dirty="0" smtClean="0"/>
              <a:t>Define ‘deprivation’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7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Poverty in HIC vs. LIC Cities</vt:lpstr>
      <vt:lpstr>New York </vt:lpstr>
      <vt:lpstr>Rio De Janeiro </vt:lpstr>
      <vt:lpstr>Low Income Countries: Slums, Shantytowns, Favelas</vt:lpstr>
      <vt:lpstr>High Income Countries Ghettoes, Inner City, District Slums</vt:lpstr>
      <vt:lpstr>Textbook pages 166-167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in HIC vs. LIC Cities</dc:title>
  <dc:creator>Nicole St Pierre</dc:creator>
  <cp:lastModifiedBy>Nicole St Pierre</cp:lastModifiedBy>
  <cp:revision>5</cp:revision>
  <dcterms:created xsi:type="dcterms:W3CDTF">2016-02-10T14:15:33Z</dcterms:created>
  <dcterms:modified xsi:type="dcterms:W3CDTF">2016-02-10T14:24:21Z</dcterms:modified>
</cp:coreProperties>
</file>