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0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542C-8930-4B6E-B50A-3FC2C88E6158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8B09-E1A4-492C-A791-9D3672BA4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5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C424-7420-4A66-9F9A-E5DBCEED2E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9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C424-7420-4A66-9F9A-E5DBCEED2E6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7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EC02-CD56-4779-BB38-E39A2547EA52}" type="datetimeFigureOut">
              <a:rPr lang="en-GB" smtClean="0"/>
              <a:pPr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D67A-3A7F-4448-81B5-7EEFA17789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8498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suburbanisation is when ...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People move out of inner city areas to the </a:t>
            </a:r>
            <a:r>
              <a:rPr lang="en-GB" sz="2400" b="1" dirty="0" smtClean="0">
                <a:latin typeface="Comic Sans MS" pitchFamily="66" charset="0"/>
              </a:rPr>
              <a:t>surrounding urban areas</a:t>
            </a:r>
            <a:r>
              <a:rPr lang="en-GB" sz="2400" dirty="0" smtClean="0">
                <a:latin typeface="Comic Sans MS" pitchFamily="66" charset="0"/>
              </a:rPr>
              <a:t> where the building density is less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These areas then become more built up </a:t>
            </a:r>
            <a:r>
              <a:rPr lang="en-GB" sz="2400" dirty="0" smtClean="0">
                <a:latin typeface="Comic Sans MS" pitchFamily="66" charset="0"/>
              </a:rPr>
              <a:t>and offer many services such as transport to the CBD and inner city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8/8a/Liverpool_city_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81.photobucket.com/albums/x48/poshbakerloo/Macc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028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923928" y="5049180"/>
            <a:ext cx="1152128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260" y="1340768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Counter-</a:t>
            </a:r>
            <a:r>
              <a:rPr lang="en-US" b="1" dirty="0" err="1" smtClean="0"/>
              <a:t>urbanisation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3394720" cy="1833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Moving from</a:t>
            </a:r>
          </a:p>
          <a:p>
            <a:pPr marL="0" indent="0">
              <a:buNone/>
            </a:pPr>
            <a:r>
              <a:rPr lang="en-US" dirty="0" smtClean="0"/>
              <a:t>Inner city to Urban rural fringe</a:t>
            </a:r>
            <a:endParaRPr lang="en-US" dirty="0"/>
          </a:p>
        </p:txBody>
      </p:sp>
      <p:pic>
        <p:nvPicPr>
          <p:cNvPr id="3074" name="Picture 2" descr="http://upload.wikimedia.org/wikipedia/commons/2/2c/St_Tudy_Village_-_geograph.org.uk_-_788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3599"/>
            <a:ext cx="457200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51674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8659">
            <a:off x="4104916" y="3613174"/>
            <a:ext cx="1182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8498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Counter-urbanisation is...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People move out of inner city areas to the </a:t>
            </a:r>
            <a:r>
              <a:rPr lang="en-GB" sz="2400" b="1" dirty="0" smtClean="0">
                <a:latin typeface="Comic Sans MS" pitchFamily="66" charset="0"/>
              </a:rPr>
              <a:t>urban-rural fringe</a:t>
            </a:r>
          </a:p>
          <a:p>
            <a:r>
              <a:rPr lang="en-GB" sz="2400" dirty="0" smtClean="0">
                <a:latin typeface="Comic Sans MS" pitchFamily="66" charset="0"/>
              </a:rPr>
              <a:t>People move </a:t>
            </a:r>
            <a:r>
              <a:rPr lang="en-GB" sz="2400" dirty="0">
                <a:latin typeface="Comic Sans MS" pitchFamily="66" charset="0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commuter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villages</a:t>
            </a:r>
            <a:r>
              <a:rPr lang="en-GB" sz="2400" dirty="0" smtClean="0">
                <a:latin typeface="Comic Sans MS" pitchFamily="66" charset="0"/>
              </a:rPr>
              <a:t> – towns only few miles to large urban area. Many people still travel back to city for work.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Fast transportations allows people to travel to work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(trains, highways, carpooling)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1746" name="Picture 2" descr="http://www.melvillelodgegatwick.co.uk/southeast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65555"/>
            <a:ext cx="3766986" cy="2392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301208"/>
            <a:ext cx="4104456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omic Sans MS" pitchFamily="66" charset="0"/>
              </a:rPr>
              <a:t>Key definition</a:t>
            </a:r>
          </a:p>
          <a:p>
            <a:r>
              <a:rPr lang="en-GB" sz="2000" b="1" dirty="0" smtClean="0">
                <a:latin typeface="Comic Sans MS" pitchFamily="66" charset="0"/>
              </a:rPr>
              <a:t>Commuter range</a:t>
            </a:r>
            <a:r>
              <a:rPr lang="en-GB" sz="2000" dirty="0" smtClean="0">
                <a:latin typeface="Comic Sans MS" pitchFamily="66" charset="0"/>
              </a:rPr>
              <a:t> the distance people will travel from their homes to their place of work</a:t>
            </a:r>
            <a:endParaRPr lang="en-GB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124</Words>
  <Application>Microsoft Office PowerPoint</Application>
  <PresentationFormat>On-screen Show (4:3)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suburbanisation is when ...</vt:lpstr>
      <vt:lpstr>Counter-urbanisation</vt:lpstr>
      <vt:lpstr>Counter-urbanisation is...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people decide to leave the city... Counterurbanisation</dc:title>
  <dc:creator>Richard</dc:creator>
  <cp:lastModifiedBy>Nicole St Pierre</cp:lastModifiedBy>
  <cp:revision>43</cp:revision>
  <dcterms:created xsi:type="dcterms:W3CDTF">2010-11-24T20:50:11Z</dcterms:created>
  <dcterms:modified xsi:type="dcterms:W3CDTF">2015-02-20T15:46:27Z</dcterms:modified>
</cp:coreProperties>
</file>