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2"/>
  </p:notesMasterIdLst>
  <p:handoutMasterIdLst>
    <p:handoutMasterId r:id="rId13"/>
  </p:handoutMasterIdLst>
  <p:sldIdLst>
    <p:sldId id="299" r:id="rId2"/>
    <p:sldId id="306" r:id="rId3"/>
    <p:sldId id="305" r:id="rId4"/>
    <p:sldId id="302" r:id="rId5"/>
    <p:sldId id="307" r:id="rId6"/>
    <p:sldId id="308" r:id="rId7"/>
    <p:sldId id="309" r:id="rId8"/>
    <p:sldId id="310" r:id="rId9"/>
    <p:sldId id="311" r:id="rId10"/>
    <p:sldId id="312" r:id="rId11"/>
  </p:sldIdLst>
  <p:sldSz cx="9144000" cy="6858000" type="screen4x3"/>
  <p:notesSz cx="6856413" cy="97139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00CC"/>
    <a:srgbClr val="9900CC"/>
    <a:srgbClr val="9900FF"/>
    <a:srgbClr val="9933FF"/>
    <a:srgbClr val="FF0000"/>
    <a:srgbClr val="66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2DA0AC-F525-457F-A8BA-B5BB7474A4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095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4813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3DA57C-1841-4611-91F1-574AC8789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983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1778EB-8E0F-4D0E-A914-637044839C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37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F5EC2-A4FF-4284-81D1-7A34BAE5B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E08DB-6FD5-4C80-8934-BFF42F0A2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0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451D7-4A9D-4D67-B737-99DAC0291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79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00533C-B3E8-43E0-84DB-7D1E3A2E5B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02128-9F8D-4962-B2B4-0E83E73A4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0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B6B86-8FE0-4068-9C41-9A12216A8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7CE39-20B1-40E1-BF74-E9DA0AEA4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9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6477B-FF75-4EC1-8348-D69457316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60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8DE01-ACB9-42F9-BCB8-16159B9FD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63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050CB-0445-4DAA-B10B-084205C85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37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FA45D78-F563-46F8-91A1-4312175FCC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5" r:id="rId2"/>
    <p:sldLayoutId id="2147483781" r:id="rId3"/>
    <p:sldLayoutId id="2147483776" r:id="rId4"/>
    <p:sldLayoutId id="2147483777" r:id="rId5"/>
    <p:sldLayoutId id="2147483778" r:id="rId6"/>
    <p:sldLayoutId id="2147483782" r:id="rId7"/>
    <p:sldLayoutId id="2147483783" r:id="rId8"/>
    <p:sldLayoutId id="2147483784" r:id="rId9"/>
    <p:sldLayoutId id="2147483779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16024"/>
            <a:ext cx="7772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FFFF00"/>
                </a:solidFill>
              </a:rPr>
              <a:t>The causes of  deforestation in the Amazon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64" y="2060848"/>
            <a:ext cx="5682408" cy="3747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336" y="1719263"/>
            <a:ext cx="7494727" cy="4406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Roads (Trans-Amazon highway)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9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962"/>
          <a:stretch/>
        </p:blipFill>
        <p:spPr>
          <a:xfrm>
            <a:off x="827584" y="1769828"/>
            <a:ext cx="7560840" cy="483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Amazon Rainforest is contained in … (Name the countries).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83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28800"/>
            <a:ext cx="8407400" cy="4968551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Home to Indigenous People</a:t>
            </a:r>
          </a:p>
          <a:p>
            <a:pPr marL="44450" indent="0">
              <a:buNone/>
            </a:pPr>
            <a:r>
              <a:rPr lang="en-CA" dirty="0" smtClean="0"/>
              <a:t>(The Awa tribe)</a:t>
            </a:r>
          </a:p>
          <a:p>
            <a:endParaRPr lang="en-CA" dirty="0"/>
          </a:p>
          <a:p>
            <a:r>
              <a:rPr lang="en-CA" dirty="0" smtClean="0"/>
              <a:t>Contains medicine </a:t>
            </a:r>
          </a:p>
          <a:p>
            <a:pPr marL="44450" indent="0">
              <a:buNone/>
            </a:pPr>
            <a:r>
              <a:rPr lang="en-CA" dirty="0" smtClean="0"/>
              <a:t>(Quinine – an aid to cure </a:t>
            </a:r>
            <a:r>
              <a:rPr lang="en-CA" u="sng" dirty="0" smtClean="0"/>
              <a:t>malaria)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Creates Oxygen</a:t>
            </a:r>
          </a:p>
          <a:p>
            <a:pPr marL="44450" indent="0">
              <a:buNone/>
            </a:pPr>
            <a:r>
              <a:rPr lang="en-CA" dirty="0" smtClean="0"/>
              <a:t>(20% of the world’s oxygen created by the Amazon)</a:t>
            </a:r>
          </a:p>
          <a:p>
            <a:pPr marL="44450" indent="0">
              <a:buNone/>
            </a:pPr>
            <a:endParaRPr lang="en-CA" dirty="0"/>
          </a:p>
          <a:p>
            <a:r>
              <a:rPr lang="en-CA" dirty="0" smtClean="0"/>
              <a:t>Preserves Biodiversity</a:t>
            </a:r>
          </a:p>
          <a:p>
            <a:pPr marL="44450" indent="0">
              <a:buNone/>
            </a:pPr>
            <a:r>
              <a:rPr lang="en-CA" dirty="0" smtClean="0"/>
              <a:t>(10% of all biodiversity on earth)</a:t>
            </a:r>
          </a:p>
          <a:p>
            <a:pPr marL="44450" indent="0">
              <a:buNone/>
            </a:pPr>
            <a:endParaRPr lang="en-CA" dirty="0" smtClean="0"/>
          </a:p>
          <a:p>
            <a:r>
              <a:rPr lang="en-CA" dirty="0" smtClean="0"/>
              <a:t>“Carbon Sink” – holds carbon </a:t>
            </a:r>
          </a:p>
          <a:p>
            <a:pPr marL="44450" indent="0">
              <a:buNone/>
            </a:pPr>
            <a:r>
              <a:rPr lang="en-CA" dirty="0" smtClean="0"/>
              <a:t>(90-140 billion metric tonnes) </a:t>
            </a:r>
          </a:p>
          <a:p>
            <a:pPr marL="44450" indent="0">
              <a:buNone/>
            </a:pPr>
            <a:endParaRPr lang="en-CA" dirty="0"/>
          </a:p>
          <a:p>
            <a:r>
              <a:rPr lang="en-CA" dirty="0" smtClean="0"/>
              <a:t>Feeds Oceans</a:t>
            </a:r>
          </a:p>
          <a:p>
            <a:pPr marL="44450" indent="0">
              <a:buNone/>
            </a:pPr>
            <a:r>
              <a:rPr lang="en-CA" dirty="0" smtClean="0"/>
              <a:t>(15-16% of the world’s total river discharges)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the rainforest important?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06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692" y="1844824"/>
            <a:ext cx="5544616" cy="4461869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 smtClean="0"/>
              <a:t>In the last 50 years, 17% of the amazon has been lost to human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67" y="1719263"/>
            <a:ext cx="6581666" cy="4406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deforestation occurring?</a:t>
            </a:r>
            <a:br>
              <a:rPr lang="en-CA" dirty="0" smtClean="0"/>
            </a:br>
            <a:r>
              <a:rPr lang="en-CA" sz="2000" dirty="0" smtClean="0"/>
              <a:t>…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Logging. (Paper/building supplies)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6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302" y="1844824"/>
            <a:ext cx="6509395" cy="4343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Mining (gold)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25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329" y="1916832"/>
            <a:ext cx="6827341" cy="42119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(hydroelectric power) HEP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31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696" y="1844824"/>
            <a:ext cx="6690608" cy="43648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Residential areas (homes)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49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Agriculture (farmland/pasture land)</a:t>
            </a:r>
            <a:endParaRPr lang="en-CA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2447"/>
          <a:stretch/>
        </p:blipFill>
        <p:spPr>
          <a:xfrm>
            <a:off x="2915816" y="3212976"/>
            <a:ext cx="6086475" cy="355259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491" y="1382958"/>
            <a:ext cx="4202707" cy="27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1597</TotalTime>
  <Words>141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Medium</vt:lpstr>
      <vt:lpstr>Wingdings</vt:lpstr>
      <vt:lpstr>Wingdings 2</vt:lpstr>
      <vt:lpstr>Grid</vt:lpstr>
      <vt:lpstr>PowerPoint Presentation</vt:lpstr>
      <vt:lpstr>The Amazon Rainforest is contained in … (Name the countries).</vt:lpstr>
      <vt:lpstr>Why is the rainforest important?</vt:lpstr>
      <vt:lpstr>In the last 50 years, 17% of the amazon has been lost to human activity</vt:lpstr>
      <vt:lpstr>Why is deforestation occurring? … Logging. (Paper/building supplies)</vt:lpstr>
      <vt:lpstr>Mining (gold)</vt:lpstr>
      <vt:lpstr>(hydroelectric power) HEP</vt:lpstr>
      <vt:lpstr>Residential areas (homes)</vt:lpstr>
      <vt:lpstr>Agriculture (farmland/pasture land)</vt:lpstr>
      <vt:lpstr>Roads (Trans-Amazon highway)</vt:lpstr>
    </vt:vector>
  </TitlesOfParts>
  <Company>Homewood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Module Geography Lessons</dc:title>
  <dc:creator>Homewood School</dc:creator>
  <cp:lastModifiedBy>Nicole St.Pierre</cp:lastModifiedBy>
  <cp:revision>45</cp:revision>
  <cp:lastPrinted>2014-01-21T19:30:28Z</cp:lastPrinted>
  <dcterms:created xsi:type="dcterms:W3CDTF">2005-03-09T13:52:50Z</dcterms:created>
  <dcterms:modified xsi:type="dcterms:W3CDTF">2015-04-30T01:08:26Z</dcterms:modified>
</cp:coreProperties>
</file>