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0" r:id="rId2"/>
    <p:sldId id="256" r:id="rId3"/>
    <p:sldId id="262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1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7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8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7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6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4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1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7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2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br>
              <a:rPr lang="en-US" dirty="0" smtClean="0"/>
            </a:b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22" y="2383366"/>
            <a:ext cx="8948156" cy="36152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Social problems (</a:t>
            </a:r>
            <a:r>
              <a:rPr lang="en-US" dirty="0" err="1" smtClean="0"/>
              <a:t>ie</a:t>
            </a:r>
            <a:r>
              <a:rPr lang="en-US" dirty="0" smtClean="0"/>
              <a:t>; crime)</a:t>
            </a:r>
          </a:p>
          <a:p>
            <a:r>
              <a:rPr lang="en-US" dirty="0" smtClean="0"/>
              <a:t>Access to resources (</a:t>
            </a:r>
            <a:r>
              <a:rPr lang="en-US" dirty="0" err="1" smtClean="0"/>
              <a:t>ie</a:t>
            </a:r>
            <a:r>
              <a:rPr lang="en-US" dirty="0" smtClean="0"/>
              <a:t>; water)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Environmental (</a:t>
            </a:r>
            <a:r>
              <a:rPr lang="en-US" dirty="0" err="1" smtClean="0"/>
              <a:t>ie</a:t>
            </a:r>
            <a:r>
              <a:rPr lang="en-US" dirty="0" smtClean="0"/>
              <a:t>: pollution)</a:t>
            </a:r>
          </a:p>
          <a:p>
            <a:r>
              <a:rPr lang="en-US" dirty="0" smtClean="0"/>
              <a:t>Congestion (traffic)</a:t>
            </a:r>
          </a:p>
          <a:p>
            <a:r>
              <a:rPr lang="en-US" dirty="0" smtClean="0"/>
              <a:t>Employment </a:t>
            </a:r>
          </a:p>
          <a:p>
            <a:r>
              <a:rPr lang="en-US" dirty="0" smtClean="0"/>
              <a:t>Housing </a:t>
            </a:r>
          </a:p>
          <a:p>
            <a:r>
              <a:rPr lang="en-US" dirty="0" smtClean="0"/>
              <a:t>Health (disease)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65125"/>
            <a:ext cx="650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9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417378" cy="2971801"/>
          </a:xfrm>
        </p:spPr>
        <p:txBody>
          <a:bodyPr/>
          <a:lstStyle/>
          <a:p>
            <a:r>
              <a:rPr lang="en-CA" dirty="0" smtClean="0"/>
              <a:t>Slums, shantytowns &amp; favelas</a:t>
            </a:r>
            <a:br>
              <a:rPr lang="en-CA" dirty="0" smtClean="0"/>
            </a:br>
            <a:r>
              <a:rPr lang="en-CA" sz="3000" dirty="0" smtClean="0"/>
              <a:t>the consequences of rapid urbanization</a:t>
            </a:r>
            <a:endParaRPr lang="en-CA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8"/>
            <a:ext cx="6400800" cy="625102"/>
          </a:xfrm>
        </p:spPr>
        <p:txBody>
          <a:bodyPr/>
          <a:lstStyle/>
          <a:p>
            <a:r>
              <a:rPr lang="en-CA" dirty="0"/>
              <a:t>T</a:t>
            </a:r>
            <a:r>
              <a:rPr lang="en-CA" dirty="0" smtClean="0"/>
              <a:t>he Human Face of Rapid Urbanization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51" y="3843868"/>
            <a:ext cx="4061806" cy="2563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349" y="4468970"/>
            <a:ext cx="3134734" cy="22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510" y="11179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Two videos yesterday;</a:t>
            </a:r>
            <a:br>
              <a:rPr lang="en-CA" dirty="0" smtClean="0"/>
            </a:br>
            <a:r>
              <a:rPr lang="en-CA" dirty="0" smtClean="0"/>
              <a:t>India and Bangladesh</a:t>
            </a:r>
            <a:br>
              <a:rPr lang="en-CA" dirty="0" smtClean="0"/>
            </a:br>
            <a:r>
              <a:rPr lang="en-CA" dirty="0" smtClean="0"/>
              <a:t>how are they similar?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283" y="3843868"/>
            <a:ext cx="9773433" cy="676618"/>
          </a:xfrm>
        </p:spPr>
        <p:txBody>
          <a:bodyPr>
            <a:normAutofit fontScale="85000" lnSpcReduction="10000"/>
          </a:bodyPr>
          <a:lstStyle/>
          <a:p>
            <a:r>
              <a:rPr lang="en-CA" sz="3400" dirty="0" smtClean="0"/>
              <a:t>Slums/Shantytowns: are located in developing nations. Why?</a:t>
            </a:r>
            <a:endParaRPr lang="en-CA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463640" y="4520486"/>
            <a:ext cx="11191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A" sz="2400" dirty="0" smtClean="0"/>
              <a:t>Other countries such as UK, US already ‘developed’ infrastructure</a:t>
            </a:r>
          </a:p>
          <a:p>
            <a:pPr marL="285750" indent="-285750">
              <a:buFontTx/>
              <a:buChar char="-"/>
            </a:pPr>
            <a:r>
              <a:rPr lang="en-CA" sz="2400" dirty="0" smtClean="0"/>
              <a:t>Recent ‘population boom’ mostly in developing nations</a:t>
            </a:r>
          </a:p>
          <a:p>
            <a:pPr marL="285750" indent="-285750">
              <a:buFontTx/>
              <a:buChar char="-"/>
            </a:pPr>
            <a:r>
              <a:rPr lang="en-CA" sz="2400" dirty="0" smtClean="0"/>
              <a:t>Rural-urban migration and promise of better life sends people to city</a:t>
            </a:r>
          </a:p>
        </p:txBody>
      </p:sp>
    </p:spTree>
    <p:extLst>
      <p:ext uri="{BB962C8B-B14F-4D97-AF65-F5344CB8AC3E}">
        <p14:creationId xmlns:p14="http://schemas.microsoft.com/office/powerpoint/2010/main" val="12059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157" y="5408928"/>
            <a:ext cx="11292464" cy="96844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Location: slums are located on the edge of urban LIC areas; it is the first place migrants come to, land is cheap (free), there is less surveillance from city</a:t>
            </a:r>
            <a:endParaRPr lang="en-CA" dirty="0"/>
          </a:p>
        </p:txBody>
      </p:sp>
      <p:pic>
        <p:nvPicPr>
          <p:cNvPr id="1026" name="Picture 2" descr="https://encrypted-tbn0.gstatic.com/images?q=tbn:ANd9GcS1XV9JhthPqAE5Pshe5OW6dVxtieuk5nxFAsRngzNq4VHT9Gfok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130" y="110434"/>
            <a:ext cx="4321170" cy="286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666" y="1364895"/>
            <a:ext cx="5417688" cy="322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848" y="2720047"/>
            <a:ext cx="3137733" cy="2069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9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5103057"/>
            <a:ext cx="11241625" cy="1754943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Rocinha</a:t>
            </a:r>
            <a:r>
              <a:rPr lang="en-CA" dirty="0" smtClean="0"/>
              <a:t>, Rio de </a:t>
            </a:r>
            <a:r>
              <a:rPr lang="en-CA" dirty="0" err="1" smtClean="0"/>
              <a:t>Janiero</a:t>
            </a:r>
            <a:r>
              <a:rPr lang="en-CA" dirty="0" smtClean="0"/>
              <a:t>:</a:t>
            </a:r>
            <a:br>
              <a:rPr lang="en-CA" dirty="0" smtClean="0"/>
            </a:br>
            <a:r>
              <a:rPr lang="en-CA" sz="2700" dirty="0" smtClean="0"/>
              <a:t>-  there for over a century</a:t>
            </a:r>
            <a:br>
              <a:rPr lang="en-CA" sz="2700" dirty="0" smtClean="0"/>
            </a:br>
            <a:r>
              <a:rPr lang="en-CA" sz="2700" dirty="0" smtClean="0"/>
              <a:t>- 6% of brazil’s population lives in favelas; 70 000 of them in </a:t>
            </a:r>
            <a:r>
              <a:rPr lang="en-CA" sz="2700" dirty="0" err="1" smtClean="0"/>
              <a:t>Rocinha</a:t>
            </a:r>
            <a:r>
              <a:rPr lang="en-CA" sz="2700" dirty="0" smtClean="0"/>
              <a:t/>
            </a:r>
            <a:br>
              <a:rPr lang="en-CA" sz="2700" dirty="0" smtClean="0"/>
            </a:br>
            <a:r>
              <a:rPr lang="en-CA" sz="2700" dirty="0" smtClean="0"/>
              <a:t>- houses used to be made of ‘found’ materials, now concrete and brick</a:t>
            </a:r>
            <a:br>
              <a:rPr lang="en-CA" sz="2700" dirty="0" smtClean="0"/>
            </a:br>
            <a:r>
              <a:rPr lang="en-CA" sz="2700" dirty="0" smtClean="0"/>
              <a:t>- basic plumbing, access to water and electricity are now in almost all houses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334103"/>
            <a:ext cx="3379363" cy="2240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5" y="2007595"/>
            <a:ext cx="3447848" cy="258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4" y="1281189"/>
            <a:ext cx="5967933" cy="3959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44" y="264520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55" y="279834"/>
            <a:ext cx="3379363" cy="2240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094" y="1953326"/>
            <a:ext cx="3447848" cy="25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8" y="114881"/>
            <a:ext cx="10515600" cy="90220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Kibera</a:t>
            </a:r>
            <a:r>
              <a:rPr lang="en-US" dirty="0" smtClean="0"/>
              <a:t>: Africa’s biggest slum</a:t>
            </a:r>
            <a:br>
              <a:rPr lang="en-US" dirty="0" smtClean="0"/>
            </a:br>
            <a:r>
              <a:rPr lang="en-US" dirty="0" smtClean="0"/>
              <a:t>(Nairobi, Kenya)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374" y="558422"/>
            <a:ext cx="4785895" cy="358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797" y="3918242"/>
            <a:ext cx="3126468" cy="250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10" y="2639388"/>
            <a:ext cx="4868249" cy="390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25" y="1052970"/>
            <a:ext cx="4431275" cy="273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117305" y="4395537"/>
            <a:ext cx="38019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500 000 – 1million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Disease such as HIV/AIDS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Residents lack access to basic services like water/electricity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Assault/rape is common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156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Urbanization issues</vt:lpstr>
      <vt:lpstr>Slums, shantytowns &amp; favelas the consequences of rapid urbanization</vt:lpstr>
      <vt:lpstr>Two videos yesterday; India and Bangladesh how are they similar?</vt:lpstr>
      <vt:lpstr>Location: slums are located on the edge of urban LIC areas; it is the first place migrants come to, land is cheap (free), there is less surveillance from city</vt:lpstr>
      <vt:lpstr>Rocinha, Rio de Janiero: -  there for over a century - 6% of brazil’s population lives in favelas; 70 000 of them in Rocinha - houses used to be made of ‘found’ materials, now concrete and brick - basic plumbing, access to water and electricity are now in almost all houses </vt:lpstr>
      <vt:lpstr>Kibera: Africa’s biggest slum (Nairobi, Kenya)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Slums, shantytowns &amp; favelas</dc:title>
  <dc:creator>Nicole St.Pierre</dc:creator>
  <cp:lastModifiedBy>Nicole St Pierre</cp:lastModifiedBy>
  <cp:revision>21</cp:revision>
  <dcterms:created xsi:type="dcterms:W3CDTF">2015-01-14T00:39:30Z</dcterms:created>
  <dcterms:modified xsi:type="dcterms:W3CDTF">2016-01-13T20:45:02Z</dcterms:modified>
</cp:coreProperties>
</file>