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75" r:id="rId12"/>
    <p:sldId id="276" r:id="rId13"/>
    <p:sldId id="277" r:id="rId14"/>
    <p:sldId id="281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69F61-E99B-4D33-A7A2-5391A0F26E5E}" type="datetimeFigureOut">
              <a:rPr lang="en-CA" smtClean="0"/>
              <a:t>2015-04-18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F1DD-6A71-495C-BE40-A0DC6D76C5B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59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58D12-3659-43A9-A7F5-012F628FDF6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662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29B57-94E1-4E33-9CEE-A47ADE50CE06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2791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FBE8E7-F0F8-48B5-89ED-8DD8833BB7A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5960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C5B77-EAEE-4BFA-BC7C-8CBD0469B95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3574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58204-E23C-4045-A851-A25EE0AB1704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267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82595-3947-463C-9FEB-B37635B92A8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2403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FDC8C-C2A6-4060-9180-A717F6BD587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8114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2D07C-CECC-4E7F-9089-F634CE59F41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137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EFB4A-995A-40B3-8BBE-3609EECD20C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75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CDC5B-FE92-4AA1-8FB5-395D2B3CDC0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6217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6870D-1662-4E88-A9E1-2274BD6F842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764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93AA9A-BD9A-4882-B369-CC4FDD9A58B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598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3E671-5C2F-4DB5-8ECD-40957FA4B18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8638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51BDA-E339-4732-A944-025E91DAFB7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16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29F15C-B70D-4C0E-B8EE-109093A51C3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274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EBB0-EEBB-4A64-8287-94C7C45C3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43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Question 1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There are 5 </a:t>
            </a:r>
            <a:r>
              <a:rPr lang="en-US" sz="4000" dirty="0" smtClean="0"/>
              <a:t>oceans - </a:t>
            </a:r>
            <a:r>
              <a:rPr lang="en-US" sz="4000" dirty="0"/>
              <a:t>can you name them and put them in size </a:t>
            </a:r>
            <a:r>
              <a:rPr lang="en-US" sz="4000" dirty="0" smtClean="0"/>
              <a:t>order?</a:t>
            </a:r>
            <a:endParaRPr 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114676"/>
            <a:ext cx="8229600" cy="2981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Pacific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Atlantic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Indian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Southern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Arctic </a:t>
            </a:r>
          </a:p>
        </p:txBody>
      </p:sp>
    </p:spTree>
    <p:extLst>
      <p:ext uri="{BB962C8B-B14F-4D97-AF65-F5344CB8AC3E}">
        <p14:creationId xmlns:p14="http://schemas.microsoft.com/office/powerpoint/2010/main" val="1942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Sea currents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Surface currents are called Gyres</a:t>
            </a:r>
          </a:p>
          <a:p>
            <a:pPr eaLnBrk="1" hangingPunct="1"/>
            <a:r>
              <a:rPr lang="en-US" dirty="0" smtClean="0"/>
              <a:t>Surface ocean currents are caused by prevailing winds (most usual winds) blowing across surface of the sea</a:t>
            </a:r>
          </a:p>
          <a:p>
            <a:pPr eaLnBrk="1" hangingPunct="1"/>
            <a:r>
              <a:rPr lang="en-US" dirty="0" smtClean="0"/>
              <a:t>The dominant pattern of Gyres is circular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12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How do the oceans control climate?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8382000" y="838201"/>
            <a:ext cx="2286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Warm ocean currents move water AWAY from the equator.  Warm water causes air above it to rise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Cold ocean currents move water away from cold areas TOWARDS the equator.  Cold water sinks.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err="1"/>
              <a:t>Eg</a:t>
            </a:r>
            <a:r>
              <a:rPr lang="en-US" dirty="0"/>
              <a:t>. Gulf Stream – If it wasn’t for this the temperate climate of UK would be sub arctic!!</a:t>
            </a:r>
          </a:p>
        </p:txBody>
      </p:sp>
      <p:pic>
        <p:nvPicPr>
          <p:cNvPr id="27658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447800"/>
            <a:ext cx="6705600" cy="5245100"/>
          </a:xfrm>
        </p:spPr>
      </p:pic>
    </p:spTree>
    <p:extLst>
      <p:ext uri="{BB962C8B-B14F-4D97-AF65-F5344CB8AC3E}">
        <p14:creationId xmlns:p14="http://schemas.microsoft.com/office/powerpoint/2010/main" val="340706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274638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Main direction of surface currents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371600"/>
            <a:ext cx="81534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304801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Clock wise Northern Hemisphere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819400" y="1143000"/>
            <a:ext cx="19812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57400" y="5867401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Counter</a:t>
            </a:r>
            <a:r>
              <a:rPr lang="en-US" sz="2400" dirty="0" smtClean="0">
                <a:latin typeface="Calibri" pitchFamily="34" charset="0"/>
              </a:rPr>
              <a:t>clockwise </a:t>
            </a:r>
            <a:r>
              <a:rPr lang="en-US" sz="2400" dirty="0">
                <a:latin typeface="Calibri" pitchFamily="34" charset="0"/>
              </a:rPr>
              <a:t>Southern Hemisphere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324100" y="4457700"/>
            <a:ext cx="19050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24600" y="5657850"/>
            <a:ext cx="434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Exception – Antarctic current.  Doesn’t exist in North Because land gets in the way!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629400" y="5181600"/>
            <a:ext cx="19812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37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05001"/>
            <a:ext cx="6781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7" name="Straight Arrow Connector 6"/>
          <p:cNvCxnSpPr>
            <a:cxnSpLocks noChangeShapeType="1"/>
          </p:cNvCxnSpPr>
          <p:nvPr/>
        </p:nvCxnSpPr>
        <p:spPr bwMode="auto">
          <a:xfrm flipV="1">
            <a:off x="6019800" y="1371600"/>
            <a:ext cx="990600" cy="1524000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7010400" y="0"/>
            <a:ext cx="3352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Because of Earths rotation, water piles up on one side of the Gyre.   This make the current on the other side flow very quickly </a:t>
            </a:r>
            <a:r>
              <a:rPr lang="en-US" sz="2000" b="1" dirty="0" err="1">
                <a:latin typeface="Calibri" pitchFamily="34" charset="0"/>
              </a:rPr>
              <a:t>eg</a:t>
            </a:r>
            <a:r>
              <a:rPr lang="en-US" sz="2000" b="1" dirty="0">
                <a:latin typeface="Calibri" pitchFamily="34" charset="0"/>
              </a:rPr>
              <a:t>. Gulf stream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1828800" y="0"/>
            <a:ext cx="3886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Gulf stream is narrow and fast flowing.  Transports heat from tropics to colder areas in North.  Reason why UK has Mild winters compared to places at the same latitude</a:t>
            </a:r>
          </a:p>
        </p:txBody>
      </p:sp>
      <p:cxnSp>
        <p:nvCxnSpPr>
          <p:cNvPr id="23560" name="Straight Arrow Connector 10"/>
          <p:cNvCxnSpPr>
            <a:cxnSpLocks noChangeShapeType="1"/>
            <a:endCxn id="18438" idx="2"/>
          </p:cNvCxnSpPr>
          <p:nvPr/>
        </p:nvCxnSpPr>
        <p:spPr bwMode="auto">
          <a:xfrm flipH="1" flipV="1">
            <a:off x="3771900" y="1938993"/>
            <a:ext cx="1219200" cy="1032809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23561" name="Straight Arrow Connector 12"/>
          <p:cNvCxnSpPr>
            <a:cxnSpLocks noChangeShapeType="1"/>
          </p:cNvCxnSpPr>
          <p:nvPr/>
        </p:nvCxnSpPr>
        <p:spPr bwMode="auto">
          <a:xfrm>
            <a:off x="5410200" y="2362200"/>
            <a:ext cx="990600" cy="3581400"/>
          </a:xfrm>
          <a:prstGeom prst="straightConnector1">
            <a:avLst/>
          </a:prstGeom>
          <a:noFill/>
          <a:ln w="57150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6781800" y="5445125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Labrador current – cold current reduces Canadian temperatures in Summer but only if wind blow from sea to land</a:t>
            </a:r>
          </a:p>
        </p:txBody>
      </p:sp>
    </p:spTree>
    <p:extLst>
      <p:ext uri="{BB962C8B-B14F-4D97-AF65-F5344CB8AC3E}">
        <p14:creationId xmlns:p14="http://schemas.microsoft.com/office/powerpoint/2010/main" val="11713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000" u="sng" dirty="0" smtClean="0"/>
              <a:t>The Great </a:t>
            </a:r>
            <a:r>
              <a:rPr lang="en-CA" sz="3000" u="sng" dirty="0"/>
              <a:t>Ocean Conveyor Belt:  </a:t>
            </a:r>
            <a:r>
              <a:rPr lang="en-CA" sz="3000" dirty="0"/>
              <a:t>A global </a:t>
            </a:r>
            <a:r>
              <a:rPr lang="en-CA" sz="3000" dirty="0" err="1"/>
              <a:t>thermohaline</a:t>
            </a:r>
            <a:r>
              <a:rPr lang="en-CA" sz="3000" dirty="0"/>
              <a:t> circulation, driven by the formation and sinking of deep water and responsible for the large flow of upper ocean water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892" y="1786989"/>
            <a:ext cx="6868216" cy="47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How do desert locations match ocean currents?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295400"/>
            <a:ext cx="9144000" cy="5302250"/>
          </a:xfrm>
          <a:noFill/>
        </p:spPr>
      </p:pic>
    </p:spTree>
    <p:extLst>
      <p:ext uri="{BB962C8B-B14F-4D97-AF65-F5344CB8AC3E}">
        <p14:creationId xmlns:p14="http://schemas.microsoft.com/office/powerpoint/2010/main" val="35938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Account for the following: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Namib desert in Southern Africa</a:t>
            </a:r>
          </a:p>
          <a:p>
            <a:pPr eaLnBrk="1" hangingPunct="1">
              <a:buFontTx/>
              <a:buNone/>
            </a:pPr>
            <a:r>
              <a:rPr lang="en-US" smtClean="0"/>
              <a:t>Monsoon in Asia</a:t>
            </a:r>
          </a:p>
          <a:p>
            <a:pPr eaLnBrk="1" hangingPunct="1">
              <a:buFontTx/>
              <a:buNone/>
            </a:pPr>
            <a:r>
              <a:rPr lang="en-US" smtClean="0"/>
              <a:t>Desert areas in California</a:t>
            </a:r>
          </a:p>
          <a:p>
            <a:pPr eaLnBrk="1" hangingPunct="1">
              <a:buFontTx/>
              <a:buNone/>
            </a:pPr>
            <a:r>
              <a:rPr lang="en-US" smtClean="0"/>
              <a:t>Temperate climate in UK</a:t>
            </a:r>
          </a:p>
        </p:txBody>
      </p:sp>
    </p:spTree>
    <p:extLst>
      <p:ext uri="{BB962C8B-B14F-4D97-AF65-F5344CB8AC3E}">
        <p14:creationId xmlns:p14="http://schemas.microsoft.com/office/powerpoint/2010/main" val="9742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Answer </a:t>
            </a:r>
            <a:r>
              <a:rPr lang="en-US" dirty="0" smtClean="0"/>
              <a:t>questions a-c </a:t>
            </a:r>
            <a:r>
              <a:rPr lang="en-US" dirty="0" smtClean="0"/>
              <a:t>using textbook….pg 135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Question 2</a:t>
            </a:r>
            <a:br>
              <a:rPr lang="en-US" sz="4000"/>
            </a:br>
            <a:r>
              <a:rPr lang="en-US" sz="4000"/>
              <a:t>How much of the earth surface is covered by water?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590800"/>
            <a:ext cx="82296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6000"/>
              <a:t>About 70%</a:t>
            </a:r>
          </a:p>
        </p:txBody>
      </p:sp>
    </p:spTree>
    <p:extLst>
      <p:ext uri="{BB962C8B-B14F-4D97-AF65-F5344CB8AC3E}">
        <p14:creationId xmlns:p14="http://schemas.microsoft.com/office/powerpoint/2010/main" val="12711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Question 3</a:t>
            </a:r>
            <a:br>
              <a:rPr lang="en-US" sz="4000"/>
            </a:br>
            <a:r>
              <a:rPr lang="en-US" sz="4000"/>
              <a:t>How much of that water is contained in the oceans?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743200"/>
            <a:ext cx="8229600" cy="3352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6000" dirty="0"/>
              <a:t>97.3% of the </a:t>
            </a:r>
            <a:r>
              <a:rPr lang="en-US" sz="6000" dirty="0" smtClean="0"/>
              <a:t>earth’s </a:t>
            </a:r>
            <a:r>
              <a:rPr lang="en-US" sz="6000" dirty="0"/>
              <a:t>water is contained in the oceans!</a:t>
            </a:r>
          </a:p>
        </p:txBody>
      </p:sp>
    </p:spTree>
    <p:extLst>
      <p:ext uri="{BB962C8B-B14F-4D97-AF65-F5344CB8AC3E}">
        <p14:creationId xmlns:p14="http://schemas.microsoft.com/office/powerpoint/2010/main" val="4637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Question 4</a:t>
            </a:r>
            <a:br>
              <a:rPr lang="en-US" sz="4000"/>
            </a:br>
            <a:r>
              <a:rPr lang="en-US" sz="4000"/>
              <a:t>Where is the deepest part of the ocean?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590800"/>
            <a:ext cx="4038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Marianas Trench 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752600"/>
            <a:ext cx="4116388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16171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/>
              <a:t>Question 5</a:t>
            </a:r>
            <a:br>
              <a:rPr lang="en-US" sz="4000"/>
            </a:br>
            <a:r>
              <a:rPr lang="en-US" sz="4000"/>
              <a:t>Why is the sea salty?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382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Salt comes from rivers which have eroded away the land and carry minerals into the sea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Some salt comes from dissolved from rocks and sediments below the ocean floor, through volcanic vents.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Rain also deposits mineral particles into the oceans.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Evaporation causes pure water to rise out of the ocean leaving the salts behind.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water returns to the ocean, via rivers or precipitation, to wash down more salt, which becomes ever more concentrated. 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WATER CYCLE</a:t>
            </a: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4678364"/>
            <a:ext cx="3886200" cy="2179637"/>
          </a:xfrm>
          <a:noFill/>
        </p:spPr>
      </p:pic>
    </p:spTree>
    <p:extLst>
      <p:ext uri="{BB962C8B-B14F-4D97-AF65-F5344CB8AC3E}">
        <p14:creationId xmlns:p14="http://schemas.microsoft.com/office/powerpoint/2010/main" val="39117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Distribution of the oceans</a:t>
            </a: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543800" y="4572000"/>
            <a:ext cx="2895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</a:rPr>
              <a:t>Most maps focus on land surfaces and split the largest ocean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662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8160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7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0"/>
            <a:ext cx="8382000" cy="5029200"/>
          </a:xfrm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133600" y="304800"/>
            <a:ext cx="4038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172200" y="304800"/>
            <a:ext cx="40386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362200" y="38100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North Hemisphere</a:t>
            </a:r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6400800" y="38862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 Hemisphere</a:t>
            </a:r>
          </a:p>
        </p:txBody>
      </p:sp>
      <p:sp>
        <p:nvSpPr>
          <p:cNvPr id="16392" name="Text Box 13"/>
          <p:cNvSpPr txBox="1">
            <a:spLocks noChangeArrowheads="1"/>
          </p:cNvSpPr>
          <p:nvPr/>
        </p:nvSpPr>
        <p:spPr bwMode="auto">
          <a:xfrm>
            <a:off x="2057400" y="5181600"/>
            <a:ext cx="83820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Distribution of Oceans is not even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Oceans cover 50 % of the surface in the North  Hemisphere and 90% of the area in the Southern Hemisphere</a:t>
            </a:r>
          </a:p>
        </p:txBody>
      </p:sp>
    </p:spTree>
    <p:extLst>
      <p:ext uri="{BB962C8B-B14F-4D97-AF65-F5344CB8AC3E}">
        <p14:creationId xmlns:p14="http://schemas.microsoft.com/office/powerpoint/2010/main" val="5401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Find a map to show the location of these important areas: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Pacific  ocean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Atlantic ocean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Indian ocean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Southern ocean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Arctic ocean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South China Sea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Caribbean Sea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Mediterranean Sea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/>
              <a:t>Bering Sea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91</TotalTime>
  <Words>479</Words>
  <Application>Microsoft Office PowerPoint</Application>
  <PresentationFormat>Widescreen</PresentationFormat>
  <Paragraphs>76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Depth</vt:lpstr>
      <vt:lpstr>Question 1  There are 5 oceans - can you name them and put them in size order?</vt:lpstr>
      <vt:lpstr>Question 2 How much of the earth surface is covered by water?</vt:lpstr>
      <vt:lpstr>Question 3 How much of that water is contained in the oceans?</vt:lpstr>
      <vt:lpstr>Question 4 Where is the deepest part of the ocean?</vt:lpstr>
      <vt:lpstr>Question 5 Why is the sea salty?</vt:lpstr>
      <vt:lpstr>Distribution of the oceans</vt:lpstr>
      <vt:lpstr>PowerPoint Presentation</vt:lpstr>
      <vt:lpstr>PowerPoint Presentation</vt:lpstr>
      <vt:lpstr>Find a map to show the location of these important areas:</vt:lpstr>
      <vt:lpstr>Sea currents</vt:lpstr>
      <vt:lpstr>How do the oceans control climate?</vt:lpstr>
      <vt:lpstr>Main direction of surface currents</vt:lpstr>
      <vt:lpstr>PowerPoint Presentation</vt:lpstr>
      <vt:lpstr>The Great Ocean Conveyor Belt:  A global thermohaline circulation, driven by the formation and sinking of deep water and responsible for the large flow of upper ocean water</vt:lpstr>
      <vt:lpstr>How do desert locations match ocean currents?</vt:lpstr>
      <vt:lpstr>Account for the following:</vt:lpstr>
      <vt:lpstr>Answer questions a-c using textbook….pg 135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1  There are 5 oceans can you name them and put them in size order!</dc:title>
  <dc:creator>Nicole St.Pierre</dc:creator>
  <cp:lastModifiedBy>Nicole St.Pierre</cp:lastModifiedBy>
  <cp:revision>6</cp:revision>
  <dcterms:created xsi:type="dcterms:W3CDTF">2015-04-12T19:55:30Z</dcterms:created>
  <dcterms:modified xsi:type="dcterms:W3CDTF">2015-04-18T17:23:26Z</dcterms:modified>
</cp:coreProperties>
</file>