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8" r:id="rId2"/>
    <p:sldId id="278" r:id="rId3"/>
    <p:sldId id="289" r:id="rId4"/>
    <p:sldId id="282" r:id="rId5"/>
    <p:sldId id="279" r:id="rId6"/>
    <p:sldId id="281" r:id="rId7"/>
    <p:sldId id="283" r:id="rId8"/>
    <p:sldId id="284" r:id="rId9"/>
    <p:sldId id="280" r:id="rId10"/>
    <p:sldId id="290" r:id="rId11"/>
    <p:sldId id="285" r:id="rId12"/>
    <p:sldId id="286"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9" autoAdjust="0"/>
    <p:restoredTop sz="94660"/>
  </p:normalViewPr>
  <p:slideViewPr>
    <p:cSldViewPr>
      <p:cViewPr varScale="1">
        <p:scale>
          <a:sx n="70" d="100"/>
          <a:sy n="70" d="100"/>
        </p:scale>
        <p:origin x="14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CD10B-C7A4-4F60-8E28-F98FF29A8198}" type="datetimeFigureOut">
              <a:rPr lang="en-US" smtClean="0"/>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0559F-BECB-406F-97BD-6498A3C7E947}" type="slidenum">
              <a:rPr lang="en-US" smtClean="0"/>
              <a:t>‹#›</a:t>
            </a:fld>
            <a:endParaRPr lang="en-US"/>
          </a:p>
        </p:txBody>
      </p:sp>
    </p:spTree>
    <p:extLst>
      <p:ext uri="{BB962C8B-B14F-4D97-AF65-F5344CB8AC3E}">
        <p14:creationId xmlns:p14="http://schemas.microsoft.com/office/powerpoint/2010/main" val="86992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318F0-B6A8-4DEF-A4E0-78C377E2113F}"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318F0-B6A8-4DEF-A4E0-78C377E2113F}"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318F0-B6A8-4DEF-A4E0-78C377E2113F}"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318F0-B6A8-4DEF-A4E0-78C377E2113F}"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318F0-B6A8-4DEF-A4E0-78C377E2113F}"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318F0-B6A8-4DEF-A4E0-78C377E2113F}"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318F0-B6A8-4DEF-A4E0-78C377E2113F}"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318F0-B6A8-4DEF-A4E0-78C377E2113F}"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318F0-B6A8-4DEF-A4E0-78C377E2113F}"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318F0-B6A8-4DEF-A4E0-78C377E2113F}"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318F0-B6A8-4DEF-A4E0-78C377E2113F}"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216D0-57EC-4982-BC32-5FEB5591DF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318F0-B6A8-4DEF-A4E0-78C377E2113F}" type="datetimeFigureOut">
              <a:rPr lang="en-US" smtClean="0"/>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216D0-57EC-4982-BC32-5FEB5591DF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stretch>
            <a:fillRect/>
          </a:stretch>
        </p:blipFill>
        <p:spPr>
          <a:xfrm>
            <a:off x="20472" y="0"/>
            <a:ext cx="8951742" cy="6934200"/>
          </a:xfrm>
          <a:prstGeom prst="rect">
            <a:avLst/>
          </a:prstGeom>
        </p:spPr>
      </p:pic>
      <p:sp>
        <p:nvSpPr>
          <p:cNvPr id="4" name="Title 3"/>
          <p:cNvSpPr txBox="1">
            <a:spLocks noGrp="1"/>
          </p:cNvSpPr>
          <p:nvPr>
            <p:ph type="ctrTitle"/>
          </p:nvPr>
        </p:nvSpPr>
        <p:spPr>
          <a:xfrm>
            <a:off x="914400" y="4835793"/>
            <a:ext cx="7772400" cy="1323439"/>
          </a:xfrm>
          <a:prstGeom prst="rect">
            <a:avLst/>
          </a:prstGeom>
          <a:noFill/>
        </p:spPr>
        <p:txBody>
          <a:bodyPr wrap="square" rtlCol="0">
            <a:spAutoFit/>
          </a:bodyPr>
          <a:lstStyle/>
          <a:p>
            <a:pPr algn="ctr"/>
            <a:r>
              <a:rPr lang="en-US" sz="4000" dirty="0" smtClean="0"/>
              <a:t>How has tourism in </a:t>
            </a:r>
            <a:r>
              <a:rPr lang="en-US" sz="4000" dirty="0" smtClean="0"/>
              <a:t>The</a:t>
            </a:r>
            <a:r>
              <a:rPr lang="en-US" sz="4000" dirty="0" smtClean="0"/>
              <a:t> Bahamas changed over the years?</a:t>
            </a:r>
            <a:endParaRPr lang="en-US" sz="4000" dirty="0"/>
          </a:p>
        </p:txBody>
      </p:sp>
    </p:spTree>
    <p:extLst>
      <p:ext uri="{BB962C8B-B14F-4D97-AF65-F5344CB8AC3E}">
        <p14:creationId xmlns:p14="http://schemas.microsoft.com/office/powerpoint/2010/main" val="245667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057400"/>
          </a:xfrm>
        </p:spPr>
        <p:txBody>
          <a:bodyPr>
            <a:normAutofit fontScale="90000"/>
          </a:bodyPr>
          <a:lstStyle/>
          <a:p>
            <a:r>
              <a:rPr lang="en-CA" dirty="0" smtClean="0"/>
              <a:t>After WWII, tourism developed on Grand Bahama island closer to the Bazaar and airport</a:t>
            </a:r>
            <a:endParaRPr lang="en-CA" dirty="0"/>
          </a:p>
        </p:txBody>
      </p:sp>
      <p:sp>
        <p:nvSpPr>
          <p:cNvPr id="3" name="Content Placeholder 2"/>
          <p:cNvSpPr>
            <a:spLocks noGrp="1"/>
          </p:cNvSpPr>
          <p:nvPr>
            <p:ph idx="1"/>
          </p:nvPr>
        </p:nvSpPr>
        <p:spPr>
          <a:xfrm>
            <a:off x="457200" y="2971800"/>
            <a:ext cx="8229600" cy="3154363"/>
          </a:xfrm>
        </p:spPr>
        <p:txBody>
          <a:bodyPr/>
          <a:lstStyle/>
          <a:p>
            <a:endParaRPr lang="en-CA" dirty="0" smtClean="0"/>
          </a:p>
          <a:p>
            <a:endParaRPr lang="en-CA" dirty="0"/>
          </a:p>
          <a:p>
            <a:r>
              <a:rPr lang="en-CA" dirty="0" smtClean="0"/>
              <a:t>Not until the canal system and hotels were constructed along the coast did tourism shift to Port </a:t>
            </a:r>
            <a:r>
              <a:rPr lang="en-CA" dirty="0" err="1" smtClean="0"/>
              <a:t>Lucaya</a:t>
            </a:r>
            <a:endParaRPr lang="en-CA" dirty="0"/>
          </a:p>
        </p:txBody>
      </p:sp>
    </p:spTree>
    <p:extLst>
      <p:ext uri="{BB962C8B-B14F-4D97-AF65-F5344CB8AC3E}">
        <p14:creationId xmlns:p14="http://schemas.microsoft.com/office/powerpoint/2010/main" val="196278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74638"/>
            <a:ext cx="2667000" cy="1143000"/>
          </a:xfrm>
        </p:spPr>
        <p:txBody>
          <a:bodyPr>
            <a:normAutofit fontScale="90000"/>
          </a:bodyPr>
          <a:lstStyle/>
          <a:p>
            <a:r>
              <a:rPr lang="en-US" dirty="0" smtClean="0"/>
              <a:t>Where am I?</a:t>
            </a:r>
            <a:endParaRPr lang="en-US" dirty="0"/>
          </a:p>
        </p:txBody>
      </p:sp>
      <p:sp>
        <p:nvSpPr>
          <p:cNvPr id="3" name="Content Placeholder 2"/>
          <p:cNvSpPr>
            <a:spLocks noGrp="1"/>
          </p:cNvSpPr>
          <p:nvPr>
            <p:ph idx="1"/>
          </p:nvPr>
        </p:nvSpPr>
        <p:spPr>
          <a:xfrm>
            <a:off x="6019800" y="1600200"/>
            <a:ext cx="2667000" cy="4525963"/>
          </a:xfrm>
        </p:spPr>
        <p:txBody>
          <a:bodyPr/>
          <a:lstStyle/>
          <a:p>
            <a:pPr marL="0" indent="0">
              <a:buNone/>
            </a:pPr>
            <a:r>
              <a:rPr lang="en-US" dirty="0" err="1" smtClean="0"/>
              <a:t>Taino</a:t>
            </a:r>
            <a:r>
              <a:rPr lang="en-US" dirty="0" smtClean="0"/>
              <a:t> Beach 1970</a:t>
            </a:r>
            <a:endParaRPr lang="en-US" dirty="0"/>
          </a:p>
        </p:txBody>
      </p:sp>
      <p:pic>
        <p:nvPicPr>
          <p:cNvPr id="7170" name="Picture 2" descr="TainoB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5334000"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Where am I?</a:t>
            </a:r>
            <a:endParaRPr lang="en-US" dirty="0"/>
          </a:p>
        </p:txBody>
      </p:sp>
      <p:sp>
        <p:nvSpPr>
          <p:cNvPr id="3" name="Content Placeholder 2"/>
          <p:cNvSpPr>
            <a:spLocks noGrp="1"/>
          </p:cNvSpPr>
          <p:nvPr>
            <p:ph idx="1"/>
          </p:nvPr>
        </p:nvSpPr>
        <p:spPr>
          <a:xfrm>
            <a:off x="6108510" y="2804432"/>
            <a:ext cx="2590800" cy="1371600"/>
          </a:xfrm>
        </p:spPr>
        <p:txBody>
          <a:bodyPr/>
          <a:lstStyle/>
          <a:p>
            <a:pPr marL="0" indent="0" algn="ctr">
              <a:buNone/>
            </a:pPr>
            <a:r>
              <a:rPr lang="en-US" dirty="0" smtClean="0"/>
              <a:t>Garden of the Groves 1980</a:t>
            </a:r>
            <a:endParaRPr lang="en-US" dirty="0"/>
          </a:p>
        </p:txBody>
      </p:sp>
      <p:pic>
        <p:nvPicPr>
          <p:cNvPr id="8194" name="Picture 2" descr="GO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5791200" cy="408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7936" y="830761"/>
            <a:ext cx="7828128" cy="5262979"/>
          </a:xfrm>
          <a:prstGeom prst="rect">
            <a:avLst/>
          </a:prstGeom>
        </p:spPr>
        <p:txBody>
          <a:bodyPr wrap="square">
            <a:spAutoFit/>
          </a:bodyPr>
          <a:lstStyle/>
          <a:p>
            <a:r>
              <a:rPr lang="en-US" sz="2800" dirty="0"/>
              <a:t>Task </a:t>
            </a:r>
            <a:r>
              <a:rPr lang="en-US" sz="2800" dirty="0" smtClean="0"/>
              <a:t>1</a:t>
            </a:r>
            <a:endParaRPr lang="en-US" sz="2800" dirty="0"/>
          </a:p>
          <a:p>
            <a:r>
              <a:rPr lang="en-US" sz="2800" dirty="0"/>
              <a:t>Read the </a:t>
            </a:r>
            <a:r>
              <a:rPr lang="en-US" sz="2800" dirty="0" smtClean="0"/>
              <a:t>History </a:t>
            </a:r>
            <a:r>
              <a:rPr lang="en-US" sz="2800" dirty="0"/>
              <a:t>of Tourism in the Bahamas worksheet and highlight the key dates</a:t>
            </a:r>
          </a:p>
          <a:p>
            <a:endParaRPr lang="en-US" sz="2800" dirty="0"/>
          </a:p>
          <a:p>
            <a:r>
              <a:rPr lang="en-US" sz="2800" dirty="0"/>
              <a:t>Task </a:t>
            </a:r>
            <a:r>
              <a:rPr lang="en-US" sz="2800" dirty="0" smtClean="0"/>
              <a:t>2</a:t>
            </a:r>
            <a:endParaRPr lang="en-US" sz="2800" dirty="0"/>
          </a:p>
          <a:p>
            <a:r>
              <a:rPr lang="en-US" sz="2800" dirty="0"/>
              <a:t>Create a timeline </a:t>
            </a:r>
            <a:r>
              <a:rPr lang="en-US" sz="2800" dirty="0" smtClean="0"/>
              <a:t>in your book to </a:t>
            </a:r>
            <a:r>
              <a:rPr lang="en-US" sz="2800" dirty="0"/>
              <a:t>show the </a:t>
            </a:r>
            <a:r>
              <a:rPr lang="en-US" sz="2800" dirty="0" smtClean="0"/>
              <a:t>top ten </a:t>
            </a:r>
            <a:r>
              <a:rPr lang="en-US" sz="2800" dirty="0" smtClean="0"/>
              <a:t>most </a:t>
            </a:r>
            <a:r>
              <a:rPr lang="en-US" sz="2800" b="1" dirty="0" smtClean="0"/>
              <a:t>important </a:t>
            </a:r>
            <a:r>
              <a:rPr lang="en-US" sz="2800" b="1" dirty="0"/>
              <a:t>dates and facts </a:t>
            </a:r>
            <a:r>
              <a:rPr lang="en-US" sz="2800" dirty="0"/>
              <a:t>in the development of tourism in the Bahamas.</a:t>
            </a:r>
          </a:p>
          <a:p>
            <a:endParaRPr lang="en-US" sz="2800" dirty="0"/>
          </a:p>
          <a:p>
            <a:r>
              <a:rPr lang="en-US" sz="2800" dirty="0"/>
              <a:t>Task </a:t>
            </a:r>
            <a:r>
              <a:rPr lang="en-US" sz="2800" dirty="0" smtClean="0"/>
              <a:t>3</a:t>
            </a:r>
            <a:endParaRPr lang="en-US" sz="2800" dirty="0"/>
          </a:p>
          <a:p>
            <a:r>
              <a:rPr lang="en-US" sz="2800" dirty="0"/>
              <a:t>What do you think was the </a:t>
            </a:r>
            <a:r>
              <a:rPr lang="en-US" sz="2800" b="1" dirty="0"/>
              <a:t>most important </a:t>
            </a:r>
            <a:r>
              <a:rPr lang="en-US" sz="2800" dirty="0"/>
              <a:t>factor in the development of tourism in the Bahamas</a:t>
            </a:r>
            <a:r>
              <a:rPr lang="en-US" sz="2800" dirty="0" smtClean="0"/>
              <a:t>? Why?</a:t>
            </a:r>
            <a:endParaRPr lang="en-US" sz="2800" dirty="0"/>
          </a:p>
        </p:txBody>
      </p:sp>
    </p:spTree>
    <p:extLst>
      <p:ext uri="{BB962C8B-B14F-4D97-AF65-F5344CB8AC3E}">
        <p14:creationId xmlns:p14="http://schemas.microsoft.com/office/powerpoint/2010/main" val="2816224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762000"/>
            <a:ext cx="4038600" cy="5562600"/>
          </a:xfrm>
        </p:spPr>
        <p:txBody>
          <a:bodyPr>
            <a:noAutofit/>
          </a:bodyPr>
          <a:lstStyle/>
          <a:p>
            <a:r>
              <a:rPr lang="en-US" sz="2800" dirty="0" smtClean="0"/>
              <a:t>Nassau: used to be an outpost of British empire.</a:t>
            </a:r>
            <a:br>
              <a:rPr lang="en-US" sz="2800" dirty="0" smtClean="0"/>
            </a:br>
            <a:r>
              <a:rPr lang="en-US" sz="2800" dirty="0" smtClean="0"/>
              <a:t/>
            </a:r>
            <a:br>
              <a:rPr lang="en-US" sz="2800" dirty="0" smtClean="0"/>
            </a:br>
            <a:r>
              <a:rPr lang="en-US" sz="2800" dirty="0" smtClean="0"/>
              <a:t> Not used for tourism until</a:t>
            </a:r>
            <a:br>
              <a:rPr lang="en-US" sz="2800" dirty="0" smtClean="0"/>
            </a:br>
            <a:r>
              <a:rPr lang="en-US" sz="2800" dirty="0" smtClean="0"/>
              <a:t>1861 when</a:t>
            </a:r>
            <a:r>
              <a:rPr lang="en-US" sz="2800" dirty="0" smtClean="0"/>
              <a:t/>
            </a:r>
            <a:br>
              <a:rPr lang="en-US" sz="2800" dirty="0" smtClean="0"/>
            </a:br>
            <a:r>
              <a:rPr lang="en-US" sz="2800" dirty="0" smtClean="0"/>
              <a:t>H.M</a:t>
            </a:r>
            <a:r>
              <a:rPr lang="en-US" sz="2800" dirty="0"/>
              <a:t>. </a:t>
            </a:r>
            <a:r>
              <a:rPr lang="en-US" sz="2800" dirty="0" err="1" smtClean="0"/>
              <a:t>Flager</a:t>
            </a:r>
            <a:r>
              <a:rPr lang="en-US" sz="2800" dirty="0" smtClean="0"/>
              <a:t> </a:t>
            </a:r>
            <a:r>
              <a:rPr lang="en-US" sz="2800" dirty="0"/>
              <a:t>brought the Royal Victoria </a:t>
            </a:r>
            <a:r>
              <a:rPr lang="en-US" sz="2800" dirty="0" smtClean="0"/>
              <a:t>Hotel in Nassau… THE BEGINNING! </a:t>
            </a:r>
            <a:br>
              <a:rPr lang="en-US" sz="2800" dirty="0" smtClean="0"/>
            </a:br>
            <a:r>
              <a:rPr lang="en-US" sz="2800" dirty="0"/>
              <a:t/>
            </a:r>
            <a:br>
              <a:rPr lang="en-US" sz="2800" dirty="0"/>
            </a:br>
            <a:r>
              <a:rPr lang="en-US" sz="2800" dirty="0" smtClean="0"/>
              <a:t>It was destroyed </a:t>
            </a:r>
            <a:r>
              <a:rPr lang="en-US" sz="2800" dirty="0"/>
              <a:t>by fire in </a:t>
            </a:r>
            <a:r>
              <a:rPr lang="en-US" sz="2800" dirty="0" smtClean="0"/>
              <a:t>1922 </a:t>
            </a:r>
            <a:r>
              <a:rPr lang="en-US" sz="2800" dirty="0" smtClean="0">
                <a:sym typeface="Wingdings" panose="05000000000000000000" pitchFamily="2" charset="2"/>
              </a:rPr>
              <a:t></a:t>
            </a:r>
            <a:endParaRPr lang="en-US" sz="2800" dirty="0"/>
          </a:p>
        </p:txBody>
      </p:sp>
      <p:pic>
        <p:nvPicPr>
          <p:cNvPr id="1026" name="Picture 2" descr="Royal Victoria Hotel"/>
          <p:cNvPicPr>
            <a:picLocks noChangeAspect="1" noChangeArrowheads="1"/>
          </p:cNvPicPr>
          <p:nvPr/>
        </p:nvPicPr>
        <p:blipFill rotWithShape="1">
          <a:blip r:embed="rId2">
            <a:extLst>
              <a:ext uri="{28A0092B-C50C-407E-A947-70E740481C1C}">
                <a14:useLocalDpi xmlns:a14="http://schemas.microsoft.com/office/drawing/2010/main" val="0"/>
              </a:ext>
            </a:extLst>
          </a:blip>
          <a:srcRect r="8930"/>
          <a:stretch/>
        </p:blipFill>
        <p:spPr bwMode="auto">
          <a:xfrm>
            <a:off x="762000" y="457200"/>
            <a:ext cx="3690439"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32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did tourists come then?</a:t>
            </a:r>
            <a:endParaRPr lang="en-CA" dirty="0"/>
          </a:p>
        </p:txBody>
      </p:sp>
      <p:sp>
        <p:nvSpPr>
          <p:cNvPr id="3" name="Content Placeholder 2"/>
          <p:cNvSpPr>
            <a:spLocks noGrp="1"/>
          </p:cNvSpPr>
          <p:nvPr>
            <p:ph idx="1"/>
          </p:nvPr>
        </p:nvSpPr>
        <p:spPr/>
        <p:txBody>
          <a:bodyPr>
            <a:normAutofit/>
          </a:bodyPr>
          <a:lstStyle/>
          <a:p>
            <a:r>
              <a:rPr lang="en-CA" sz="2800" dirty="0" smtClean="0"/>
              <a:t>At that time, it was thought the </a:t>
            </a:r>
            <a:r>
              <a:rPr lang="en-CA" sz="2800" u="sng" dirty="0" smtClean="0"/>
              <a:t>climate</a:t>
            </a:r>
            <a:r>
              <a:rPr lang="en-CA" sz="2800" dirty="0" smtClean="0"/>
              <a:t> and “healthiness” of the islands made it a good place to recover from illness…   ??</a:t>
            </a:r>
          </a:p>
          <a:p>
            <a:endParaRPr lang="en-CA" sz="2800" dirty="0"/>
          </a:p>
          <a:p>
            <a:r>
              <a:rPr lang="en-CA" sz="2800" dirty="0" smtClean="0"/>
              <a:t>Eventually, tourists started coming by the hundreds of thousands after WWII, because it is close to North America and people there had higher incomes. </a:t>
            </a:r>
            <a:endParaRPr lang="en-CA" sz="2800" dirty="0"/>
          </a:p>
        </p:txBody>
      </p:sp>
    </p:spTree>
    <p:extLst>
      <p:ext uri="{BB962C8B-B14F-4D97-AF65-F5344CB8AC3E}">
        <p14:creationId xmlns:p14="http://schemas.microsoft.com/office/powerpoint/2010/main" val="151834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a:t>
            </a:r>
            <a:endParaRPr lang="en-US" dirty="0"/>
          </a:p>
        </p:txBody>
      </p:sp>
      <p:sp>
        <p:nvSpPr>
          <p:cNvPr id="3" name="Content Placeholder 2"/>
          <p:cNvSpPr>
            <a:spLocks noGrp="1"/>
          </p:cNvSpPr>
          <p:nvPr>
            <p:ph idx="1"/>
          </p:nvPr>
        </p:nvSpPr>
        <p:spPr>
          <a:xfrm>
            <a:off x="6172200" y="1600200"/>
            <a:ext cx="2514600" cy="4525963"/>
          </a:xfrm>
        </p:spPr>
        <p:txBody>
          <a:bodyPr/>
          <a:lstStyle/>
          <a:p>
            <a:pPr marL="0" indent="0">
              <a:buNone/>
            </a:pPr>
            <a:r>
              <a:rPr lang="en-US" dirty="0" err="1" smtClean="0"/>
              <a:t>Lucayan</a:t>
            </a:r>
            <a:r>
              <a:rPr lang="en-US" dirty="0" smtClean="0"/>
              <a:t> beach before development!</a:t>
            </a:r>
            <a:endParaRPr lang="en-US" dirty="0"/>
          </a:p>
        </p:txBody>
      </p:sp>
      <p:pic>
        <p:nvPicPr>
          <p:cNvPr id="6146" name="Picture 2" descr="LucayanB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533400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3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24" y="4724400"/>
            <a:ext cx="3276600" cy="1143000"/>
          </a:xfrm>
        </p:spPr>
        <p:txBody>
          <a:bodyPr>
            <a:normAutofit fontScale="90000"/>
          </a:bodyPr>
          <a:lstStyle/>
          <a:p>
            <a:r>
              <a:rPr lang="en-US" dirty="0" smtClean="0"/>
              <a:t>The international bazaar in 1960’s and 1980’s</a:t>
            </a:r>
            <a:endParaRPr lang="en-US" dirty="0"/>
          </a:p>
        </p:txBody>
      </p:sp>
      <p:pic>
        <p:nvPicPr>
          <p:cNvPr id="2050" name="Picture 2" descr="http://www.oldbahamas.com/sitebuildercontent/sitebuilderpictures/.pond/InternationalBazaar.jpg.w560h3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9029"/>
            <a:ext cx="5386595" cy="36744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ceWe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76450"/>
            <a:ext cx="5334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444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4072" y="1219200"/>
            <a:ext cx="2743200" cy="1143000"/>
          </a:xfrm>
        </p:spPr>
        <p:txBody>
          <a:bodyPr>
            <a:normAutofit fontScale="90000"/>
          </a:bodyPr>
          <a:lstStyle/>
          <a:p>
            <a:r>
              <a:rPr lang="en-US" dirty="0" smtClean="0"/>
              <a:t>Bell Channel Marina, 1962</a:t>
            </a:r>
            <a:endParaRPr lang="en-US" dirty="0"/>
          </a:p>
        </p:txBody>
      </p:sp>
      <p:sp>
        <p:nvSpPr>
          <p:cNvPr id="3" name="Content Placeholder 2"/>
          <p:cNvSpPr>
            <a:spLocks noGrp="1"/>
          </p:cNvSpPr>
          <p:nvPr>
            <p:ph idx="1"/>
          </p:nvPr>
        </p:nvSpPr>
        <p:spPr/>
        <p:txBody>
          <a:bodyPr/>
          <a:lstStyle/>
          <a:p>
            <a:endParaRPr lang="en-US"/>
          </a:p>
        </p:txBody>
      </p:sp>
      <p:pic>
        <p:nvPicPr>
          <p:cNvPr id="3074" name="Picture 2" descr="BellChan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7342"/>
            <a:ext cx="5334000" cy="646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95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24600" y="1600200"/>
            <a:ext cx="2362200" cy="4525963"/>
          </a:xfrm>
        </p:spPr>
        <p:txBody>
          <a:bodyPr/>
          <a:lstStyle/>
          <a:p>
            <a:pPr marL="0" indent="0">
              <a:buNone/>
            </a:pPr>
            <a:r>
              <a:rPr lang="en-US" dirty="0" smtClean="0"/>
              <a:t>Construction of Lucaya Hotel - 1963</a:t>
            </a:r>
            <a:endParaRPr lang="en-US" dirty="0"/>
          </a:p>
        </p:txBody>
      </p:sp>
      <p:pic>
        <p:nvPicPr>
          <p:cNvPr id="4098" name="Picture 2" descr="lucB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5334000" cy="622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19800" y="1600200"/>
            <a:ext cx="2667000" cy="4525963"/>
          </a:xfrm>
        </p:spPr>
        <p:txBody>
          <a:bodyPr/>
          <a:lstStyle/>
          <a:p>
            <a:pPr marL="0" indent="0">
              <a:buNone/>
            </a:pPr>
            <a:r>
              <a:rPr lang="en-US" dirty="0" smtClean="0"/>
              <a:t>Constructing the canal system in 1966</a:t>
            </a:r>
            <a:endParaRPr lang="en-US" dirty="0"/>
          </a:p>
        </p:txBody>
      </p:sp>
      <p:pic>
        <p:nvPicPr>
          <p:cNvPr id="5122" name="Picture 2" descr="Lucaya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3628"/>
            <a:ext cx="5334000"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3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74638"/>
            <a:ext cx="2057400" cy="1143000"/>
          </a:xfrm>
        </p:spPr>
        <p:txBody>
          <a:bodyPr/>
          <a:lstStyle/>
          <a:p>
            <a:r>
              <a:rPr lang="en-US" dirty="0" smtClean="0"/>
              <a:t>1970</a:t>
            </a:r>
            <a:endParaRPr lang="en-US" dirty="0"/>
          </a:p>
        </p:txBody>
      </p:sp>
      <p:pic>
        <p:nvPicPr>
          <p:cNvPr id="4" name="Content Placeholder 3"/>
          <p:cNvPicPr>
            <a:picLocks noGrp="1" noChangeAspect="1"/>
          </p:cNvPicPr>
          <p:nvPr>
            <p:ph idx="1"/>
          </p:nvPr>
        </p:nvPicPr>
        <p:blipFill>
          <a:blip r:embed="rId2"/>
          <a:stretch>
            <a:fillRect/>
          </a:stretch>
        </p:blipFill>
        <p:spPr>
          <a:xfrm>
            <a:off x="6019800" y="2895600"/>
            <a:ext cx="2859272" cy="3548180"/>
          </a:xfrm>
          <a:prstGeom prst="rect">
            <a:avLst/>
          </a:prstGeom>
        </p:spPr>
      </p:pic>
      <p:pic>
        <p:nvPicPr>
          <p:cNvPr id="9218" name="Picture 2" descr="Gin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64" y="1143000"/>
            <a:ext cx="53340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49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230</Words>
  <Application>Microsoft Office PowerPoint</Application>
  <PresentationFormat>On-screen Show (4:3)</PresentationFormat>
  <Paragraphs>29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How has tourism in The Bahamas changed over the years?</vt:lpstr>
      <vt:lpstr>Nassau: used to be an outpost of British empire.   Not used for tourism until 1861 when H.M. Flager brought the Royal Victoria Hotel in Nassau… THE BEGINNING!   It was destroyed by fire in 1922 </vt:lpstr>
      <vt:lpstr>Why did tourists come then?</vt:lpstr>
      <vt:lpstr>Where is this?</vt:lpstr>
      <vt:lpstr>The international bazaar in 1960’s and 1980’s</vt:lpstr>
      <vt:lpstr>Bell Channel Marina, 1962</vt:lpstr>
      <vt:lpstr>PowerPoint Presentation</vt:lpstr>
      <vt:lpstr>PowerPoint Presentation</vt:lpstr>
      <vt:lpstr>1970</vt:lpstr>
      <vt:lpstr>After WWII, tourism developed on Grand Bahama island closer to the Bazaar and airport</vt:lpstr>
      <vt:lpstr>Where am I?</vt:lpstr>
      <vt:lpstr>Where am 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to know how tourism developed in the Bahamas</dc:title>
  <dc:creator>julies</dc:creator>
  <cp:lastModifiedBy>Nicole St.Pierre</cp:lastModifiedBy>
  <cp:revision>21</cp:revision>
  <dcterms:created xsi:type="dcterms:W3CDTF">2012-04-17T15:26:43Z</dcterms:created>
  <dcterms:modified xsi:type="dcterms:W3CDTF">2015-05-12T21:54:01Z</dcterms:modified>
</cp:coreProperties>
</file>