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6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1F71-F6DE-4D18-855E-59F232213A4F}" type="datetimeFigureOut">
              <a:rPr lang="en-CA" smtClean="0"/>
              <a:t>2015-04-13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86C6-E512-469D-8BCE-BB81B19446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7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2AC26-27E4-48B6-A6FE-3AEABB3855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10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823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A4425-829E-4798-83B9-031ACA1B1A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31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94FB63-C00A-4DD6-AA81-C8D603CFD6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686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646A5F-9C7F-4D96-BDA5-FCFDD7BA4A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532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CAA5C-AA12-48E8-A940-F150C6CD29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07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EBB0-EEBB-4A64-8287-94C7C45C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marine.nceas.ucsb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1589" y="1139826"/>
            <a:ext cx="10208821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/>
              <a:t>D</a:t>
            </a:r>
            <a:r>
              <a:rPr lang="en-US" sz="4800" dirty="0" smtClean="0"/>
              <a:t>escribe </a:t>
            </a:r>
            <a:r>
              <a:rPr lang="en-US" sz="4800" dirty="0"/>
              <a:t>the sources and distribution of pollution in the oceans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870325"/>
            <a:ext cx="6400800" cy="174148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mtClean="0">
              <a:solidFill>
                <a:srgbClr val="89898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81940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33535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995363" y="139046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Garbage/trash such as plastic does not biodegrade and kills animals that ingest </a:t>
            </a:r>
            <a:r>
              <a:rPr lang="en-US" sz="3000" dirty="0" smtClean="0"/>
              <a:t>it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 smtClean="0"/>
              <a:t>Question: What Is the Great Pacific Garbage Patch?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63" y="747908"/>
            <a:ext cx="4651017" cy="302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13" y="3133535"/>
            <a:ext cx="4281487" cy="32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256" y="211707"/>
            <a:ext cx="63406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500" dirty="0"/>
              <a:t>Chemical waste </a:t>
            </a:r>
            <a:r>
              <a:rPr lang="en-CA" sz="2500" dirty="0" smtClean="0"/>
              <a:t>dumping </a:t>
            </a:r>
            <a:r>
              <a:rPr lang="en-CA" sz="2500" dirty="0"/>
              <a:t>or city run off</a:t>
            </a:r>
          </a:p>
          <a:p>
            <a:r>
              <a:rPr lang="en-CA" sz="2500" dirty="0" smtClean="0"/>
              <a:t>- Farm </a:t>
            </a:r>
            <a:r>
              <a:rPr lang="en-CA" sz="2500" dirty="0"/>
              <a:t>and Human wastes cause </a:t>
            </a:r>
            <a:r>
              <a:rPr lang="en-CA" sz="2500" b="1" dirty="0"/>
              <a:t>eutrophication</a:t>
            </a:r>
            <a:r>
              <a:rPr lang="en-CA" sz="2500" dirty="0"/>
              <a:t> where excessive nutrients are added to an environment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9" y="2148936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77" y="4292061"/>
            <a:ext cx="2969628" cy="184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237927" y="2251884"/>
            <a:ext cx="4301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/>
              <a:t>Question:</a:t>
            </a:r>
          </a:p>
          <a:p>
            <a:r>
              <a:rPr lang="en-CA" sz="2500" dirty="0" smtClean="0"/>
              <a:t>What types of toxic pollutants are dumped in the ocean?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10112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914400"/>
            <a:ext cx="117970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/>
              <a:t>Your Task:</a:t>
            </a:r>
          </a:p>
          <a:p>
            <a:endParaRPr lang="en-CA" sz="2500" dirty="0"/>
          </a:p>
          <a:p>
            <a:r>
              <a:rPr lang="en-CA" sz="2500" dirty="0" smtClean="0"/>
              <a:t>Choose an ocean pollutant (oil, chemical, radioactive or plastic)</a:t>
            </a:r>
            <a:endParaRPr lang="en-CA" sz="2500" dirty="0"/>
          </a:p>
          <a:p>
            <a:endParaRPr lang="en-CA" sz="2500" dirty="0" smtClean="0"/>
          </a:p>
          <a:p>
            <a:r>
              <a:rPr lang="en-CA" sz="2500" dirty="0" smtClean="0"/>
              <a:t>Write an article for Vice Magazine (hip, trendy, look it up if you don’t know) on the major issues involved with your source of pollution.</a:t>
            </a:r>
          </a:p>
          <a:p>
            <a:r>
              <a:rPr lang="en-CA" sz="2500" dirty="0" smtClean="0"/>
              <a:t>Include:</a:t>
            </a:r>
          </a:p>
          <a:p>
            <a:endParaRPr lang="en-CA" sz="2500" dirty="0"/>
          </a:p>
          <a:p>
            <a:r>
              <a:rPr lang="en-CA" sz="2500" dirty="0" smtClean="0"/>
              <a:t>Current levels of pollution</a:t>
            </a:r>
          </a:p>
          <a:p>
            <a:r>
              <a:rPr lang="en-CA" sz="2500" dirty="0" smtClean="0"/>
              <a:t>Future (expected) levels of pollution</a:t>
            </a:r>
          </a:p>
          <a:p>
            <a:r>
              <a:rPr lang="en-CA" sz="2500" dirty="0" smtClean="0"/>
              <a:t>Major Contributors</a:t>
            </a:r>
          </a:p>
          <a:p>
            <a:r>
              <a:rPr lang="en-CA" sz="2500" dirty="0" smtClean="0"/>
              <a:t>What can be done??</a:t>
            </a:r>
          </a:p>
          <a:p>
            <a:endParaRPr lang="en-CA" sz="2500" dirty="0"/>
          </a:p>
          <a:p>
            <a:r>
              <a:rPr lang="en-CA" sz="2500" dirty="0" smtClean="0"/>
              <a:t>Minimum 2 pages. List Your Sources (they must </a:t>
            </a:r>
            <a:r>
              <a:rPr lang="en-CA" sz="2500" smtClean="0"/>
              <a:t>be credible).</a:t>
            </a:r>
            <a:endParaRPr lang="en-CA" sz="2500" dirty="0" smtClean="0"/>
          </a:p>
        </p:txBody>
      </p:sp>
    </p:spTree>
    <p:extLst>
      <p:ext uri="{BB962C8B-B14F-4D97-AF65-F5344CB8AC3E}">
        <p14:creationId xmlns:p14="http://schemas.microsoft.com/office/powerpoint/2010/main" val="39862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body" sz="half" idx="1"/>
          </p:nvPr>
        </p:nvSpPr>
        <p:spPr>
          <a:xfrm>
            <a:off x="1981200" y="1600200"/>
            <a:ext cx="80010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/>
              <a:t>How would you measure “impact” on the ocean?</a:t>
            </a:r>
          </a:p>
        </p:txBody>
      </p:sp>
      <p:pic>
        <p:nvPicPr>
          <p:cNvPr id="4100" name="Picture 5" descr="j032376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1" y="3962400"/>
            <a:ext cx="1762125" cy="1905000"/>
          </a:xfrm>
          <a:noFill/>
        </p:spPr>
      </p:pic>
    </p:spTree>
    <p:extLst>
      <p:ext uri="{BB962C8B-B14F-4D97-AF65-F5344CB8AC3E}">
        <p14:creationId xmlns:p14="http://schemas.microsoft.com/office/powerpoint/2010/main" val="13482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How would you measure “impact” on the ocean?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745672"/>
            <a:ext cx="8229600" cy="488372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>
                <a:hlinkClick r:id="rId3"/>
              </a:rPr>
              <a:t>http://globalmarine.nceas.ucsb.edu/</a:t>
            </a:r>
            <a:endParaRPr lang="en-US" sz="3000" dirty="0"/>
          </a:p>
          <a:p>
            <a:pPr eaLnBrk="1" hangingPunct="1">
              <a:lnSpc>
                <a:spcPct val="80000"/>
              </a:lnSpc>
            </a:pPr>
            <a:endParaRPr lang="en-US" sz="3000" dirty="0"/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Looked at impacts of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6 types of fishing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Inorganic pollution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Invasive species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Nutrient input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Acidification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Oil rigs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Organic pollution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Commercial shipping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Sea surface temperature changes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dirty="0"/>
              <a:t>UV impacts</a:t>
            </a:r>
          </a:p>
          <a:p>
            <a:pPr eaLnBrk="1" hangingPunct="1">
              <a:lnSpc>
                <a:spcPct val="8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021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766415" y="358654"/>
            <a:ext cx="9841606" cy="4571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/>
              <a:t>Map to show impact of people on the </a:t>
            </a:r>
            <a:r>
              <a:rPr lang="en-US" sz="2000" dirty="0" smtClean="0"/>
              <a:t>sea – can you describe the pattern of impact?</a:t>
            </a:r>
            <a:endParaRPr lang="en-US" sz="2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312" y="1033530"/>
            <a:ext cx="91678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8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28601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Describe the pattern of impact…..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00" y="990600"/>
            <a:ext cx="8534400" cy="548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000" dirty="0"/>
              <a:t>Most heavily impacted areas are North Sea, South and East China Sea and the Bering sea.</a:t>
            </a:r>
          </a:p>
          <a:p>
            <a:pPr eaLnBrk="1" hangingPunct="1">
              <a:defRPr/>
            </a:pPr>
            <a:r>
              <a:rPr lang="en-US" sz="3000" dirty="0"/>
              <a:t>Most impacted areas are oceans closer to </a:t>
            </a:r>
            <a:r>
              <a:rPr lang="en-US" sz="3000" b="1" dirty="0"/>
              <a:t>dense human settlement </a:t>
            </a:r>
            <a:r>
              <a:rPr lang="en-US" sz="3000" dirty="0"/>
              <a:t>for example Japan greater than 15 and close </a:t>
            </a:r>
            <a:r>
              <a:rPr lang="en-US" sz="3000" b="1" dirty="0"/>
              <a:t>to shipping lanes </a:t>
            </a:r>
            <a:r>
              <a:rPr lang="en-US" sz="3000" dirty="0"/>
              <a:t>for example between USA and Europe </a:t>
            </a:r>
          </a:p>
          <a:p>
            <a:pPr eaLnBrk="1" hangingPunct="1">
              <a:defRPr/>
            </a:pPr>
            <a:r>
              <a:rPr lang="en-US" sz="3000" dirty="0"/>
              <a:t>Also heavily impacted are Coastal areas of Europe, North America, Caribbean  and South East Asia (medium to high impact)</a:t>
            </a:r>
          </a:p>
          <a:p>
            <a:pPr eaLnBrk="1" hangingPunct="1">
              <a:defRPr/>
            </a:pPr>
            <a:r>
              <a:rPr lang="en-US" sz="3000" dirty="0"/>
              <a:t>Least impacted areas, less than 1.4 are poles (far from populated areas), North Australia, some parts of South America and Africa (least developed nations)</a:t>
            </a:r>
          </a:p>
        </p:txBody>
      </p:sp>
    </p:spTree>
    <p:extLst>
      <p:ext uri="{BB962C8B-B14F-4D97-AF65-F5344CB8AC3E}">
        <p14:creationId xmlns:p14="http://schemas.microsoft.com/office/powerpoint/2010/main" val="25391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111" y="417092"/>
            <a:ext cx="9404723" cy="14005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Sources of pollution in ocean</a:t>
            </a:r>
            <a:br>
              <a:rPr lang="en-US" sz="4000"/>
            </a:b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5023" y="1425038"/>
            <a:ext cx="9431977" cy="51281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Radioactive waste causes direct damage to ecosystems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3" y="2344021"/>
            <a:ext cx="6838950" cy="389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0361" y="2665927"/>
            <a:ext cx="318108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/>
              <a:t>Question:</a:t>
            </a:r>
          </a:p>
          <a:p>
            <a:endParaRPr lang="en-CA" sz="2500" dirty="0"/>
          </a:p>
          <a:p>
            <a:r>
              <a:rPr lang="en-CA" sz="2500" dirty="0" smtClean="0"/>
              <a:t>What year did Fukushima happen and what was it?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17472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57162"/>
            <a:ext cx="104775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4" y="1551233"/>
            <a:ext cx="3810000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21" y="3777333"/>
            <a:ext cx="3810000" cy="260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75" y="3886870"/>
            <a:ext cx="3810000" cy="2381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7657" y="73612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dirty="0"/>
              <a:t>Oil waste from shipping, </a:t>
            </a:r>
            <a:r>
              <a:rPr lang="en-CA" sz="2800" dirty="0" smtClean="0"/>
              <a:t>oil </a:t>
            </a:r>
            <a:r>
              <a:rPr lang="en-CA" sz="2800" dirty="0"/>
              <a:t>spills or run off has a direct impact on food </a:t>
            </a:r>
            <a:r>
              <a:rPr lang="en-CA" sz="2800" dirty="0" smtClean="0"/>
              <a:t>chain</a:t>
            </a:r>
          </a:p>
          <a:p>
            <a:endParaRPr lang="en-CA" sz="2800" dirty="0"/>
          </a:p>
          <a:p>
            <a:r>
              <a:rPr lang="en-CA" sz="2800" dirty="0" smtClean="0"/>
              <a:t>Question: how many gallons of oil spill into the ocean each year?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02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7637"/>
            <a:ext cx="9144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382</Words>
  <Application>Microsoft Office PowerPoint</Application>
  <PresentationFormat>Widescreen</PresentationFormat>
  <Paragraphs>56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Describe the sources and distribution of pollution in the oceans</vt:lpstr>
      <vt:lpstr>PowerPoint Presentation</vt:lpstr>
      <vt:lpstr>How would you measure “impact” on the ocean?</vt:lpstr>
      <vt:lpstr>Map to show impact of people on the sea – can you describe the pattern of impact?</vt:lpstr>
      <vt:lpstr>Describe the pattern of impact…..</vt:lpstr>
      <vt:lpstr>Sources of pollution in ocean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Nicole St.Pierre</cp:lastModifiedBy>
  <cp:revision>7</cp:revision>
  <dcterms:created xsi:type="dcterms:W3CDTF">2015-04-12T20:44:56Z</dcterms:created>
  <dcterms:modified xsi:type="dcterms:W3CDTF">2015-04-13T21:41:49Z</dcterms:modified>
</cp:coreProperties>
</file>