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7" r:id="rId5"/>
    <p:sldId id="268" r:id="rId6"/>
    <p:sldId id="269" r:id="rId7"/>
    <p:sldId id="271" r:id="rId8"/>
    <p:sldId id="272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BA1D-CA02-4AC3-B4FE-7BD88B0F2ED5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6799-9DD3-422F-B15D-0811D332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BA1D-CA02-4AC3-B4FE-7BD88B0F2ED5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6799-9DD3-422F-B15D-0811D332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BA1D-CA02-4AC3-B4FE-7BD88B0F2ED5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6799-9DD3-422F-B15D-0811D332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BA1D-CA02-4AC3-B4FE-7BD88B0F2ED5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6799-9DD3-422F-B15D-0811D332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BA1D-CA02-4AC3-B4FE-7BD88B0F2ED5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6799-9DD3-422F-B15D-0811D332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BA1D-CA02-4AC3-B4FE-7BD88B0F2ED5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6799-9DD3-422F-B15D-0811D332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BA1D-CA02-4AC3-B4FE-7BD88B0F2ED5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6799-9DD3-422F-B15D-0811D332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BA1D-CA02-4AC3-B4FE-7BD88B0F2ED5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6799-9DD3-422F-B15D-0811D332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BA1D-CA02-4AC3-B4FE-7BD88B0F2ED5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6799-9DD3-422F-B15D-0811D332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BA1D-CA02-4AC3-B4FE-7BD88B0F2ED5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6799-9DD3-422F-B15D-0811D332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BA1D-CA02-4AC3-B4FE-7BD88B0F2ED5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6799-9DD3-422F-B15D-0811D332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9BA1D-CA02-4AC3-B4FE-7BD88B0F2ED5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06799-9DD3-422F-B15D-0811D332C3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077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Changing Locations:</a:t>
            </a:r>
            <a:br>
              <a:rPr lang="en-US" dirty="0" smtClean="0"/>
            </a:br>
            <a:r>
              <a:rPr lang="en-US" dirty="0" smtClean="0"/>
              <a:t>Quaternary &amp; Tertiary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usiness </a:t>
            </a:r>
            <a:r>
              <a:rPr lang="en-US" dirty="0"/>
              <a:t>L</a:t>
            </a:r>
            <a:r>
              <a:rPr lang="en-US" dirty="0" smtClean="0"/>
              <a:t>ocations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http://images.wikia.com/powerlisting/images/d/d7/Fact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6300" y="3886199"/>
            <a:ext cx="4457700" cy="2971801"/>
          </a:xfrm>
          <a:prstGeom prst="rect">
            <a:avLst/>
          </a:prstGeom>
          <a:noFill/>
        </p:spPr>
      </p:pic>
      <p:pic>
        <p:nvPicPr>
          <p:cNvPr id="13318" name="Picture 6" descr="http://www.dorlingkindersley-uk.co.uk/static/clipart/uk/dk/science/image_science0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81200"/>
            <a:ext cx="4419600" cy="2838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Location factors </a:t>
            </a:r>
            <a:br>
              <a:rPr lang="en-US" dirty="0" smtClean="0"/>
            </a:br>
            <a:r>
              <a:rPr lang="en-US" dirty="0" smtClean="0"/>
              <a:t>You are building a business – what do you need to consider?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</p:txBody>
      </p:sp>
      <p:pic>
        <p:nvPicPr>
          <p:cNvPr id="4" name="Picture 2" descr="http://4.bp.blogspot.com/_zwaRuUhzrcM/SkNNYY61a1I/AAAAAAAACB4/j0L6RKyaxWQ/s400/factors+for+indust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133600"/>
            <a:ext cx="7086600" cy="435826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95400" y="56388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37338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28956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33800" y="21336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86400" y="28956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0" y="38100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24600" y="47244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47244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72200" y="56388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would be most important for a factory making cars?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://4.bp.blogspot.com/_zwaRuUhzrcM/SkNNYY61a1I/AAAAAAAACB4/j0L6RKyaxWQ/s400/factors+for+indust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5823413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would be most important for a factory making computer chips?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://4.bp.blogspot.com/_zwaRuUhzrcM/SkNNYY61a1I/AAAAAAAACB4/j0L6RKyaxWQ/s400/factors+for+indust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5823413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would be most important for a bread factory?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://4.bp.blogspot.com/_zwaRuUhzrcM/SkNNYY61a1I/AAAAAAAACB4/j0L6RKyaxWQ/s400/factors+for+indust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5823413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would be most important for a law business (tertiary)?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://4.bp.blogspot.com/_zwaRuUhzrcM/SkNNYY61a1I/AAAAAAAACB4/j0L6RKyaxWQ/s400/factors+for+indust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5823413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Location of Tertiary/Quaternary:</a:t>
            </a:r>
            <a:br>
              <a:rPr lang="en-CA" dirty="0" smtClean="0"/>
            </a:br>
            <a:r>
              <a:rPr lang="en-CA" dirty="0" smtClean="0"/>
              <a:t>Your Choices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Law Firm: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Computer Chips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599"/>
          </a:xfrm>
        </p:spPr>
        <p:txBody>
          <a:bodyPr/>
          <a:lstStyle/>
          <a:p>
            <a:r>
              <a:rPr lang="en-CA" dirty="0" smtClean="0"/>
              <a:t>Bread Factory</a:t>
            </a:r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Car Manufacturer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3622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Capital </a:t>
            </a:r>
          </a:p>
          <a:p>
            <a:r>
              <a:rPr lang="en-US" dirty="0" smtClean="0"/>
              <a:t>2. Water</a:t>
            </a:r>
          </a:p>
          <a:p>
            <a:r>
              <a:rPr lang="en-US" dirty="0" smtClean="0"/>
              <a:t>3. Communication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8768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Technology </a:t>
            </a:r>
          </a:p>
          <a:p>
            <a:r>
              <a:rPr lang="en-US" dirty="0" smtClean="0"/>
              <a:t>2. Capital </a:t>
            </a:r>
          </a:p>
          <a:p>
            <a:r>
              <a:rPr lang="en-US" dirty="0" smtClean="0"/>
              <a:t>3. Power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23622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Raw Material</a:t>
            </a:r>
          </a:p>
          <a:p>
            <a:r>
              <a:rPr lang="en-US" dirty="0" smtClean="0"/>
              <a:t>2. Water </a:t>
            </a:r>
          </a:p>
          <a:p>
            <a:r>
              <a:rPr lang="en-US" dirty="0" smtClean="0"/>
              <a:t>3. Transportation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48768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Capital </a:t>
            </a:r>
          </a:p>
          <a:p>
            <a:r>
              <a:rPr lang="en-US" dirty="0" smtClean="0"/>
              <a:t>2. Technology</a:t>
            </a:r>
          </a:p>
          <a:p>
            <a:r>
              <a:rPr lang="en-US" dirty="0" smtClean="0"/>
              <a:t>3. Government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4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457200"/>
            <a:ext cx="4267200" cy="6172200"/>
          </a:xfrm>
        </p:spPr>
        <p:txBody>
          <a:bodyPr>
            <a:normAutofit/>
          </a:bodyPr>
          <a:lstStyle/>
          <a:p>
            <a:r>
              <a:rPr lang="en-CA" sz="2000" dirty="0" smtClean="0"/>
              <a:t>Location Factors: every business is found in a particular area which suits their ‘needs.’ depending on the sector and activity, these needs will change. One example is _____________.</a:t>
            </a:r>
          </a:p>
          <a:p>
            <a:endParaRPr lang="en-CA" sz="2000" dirty="0" smtClean="0"/>
          </a:p>
          <a:p>
            <a:r>
              <a:rPr lang="en-CA" sz="2000" dirty="0" smtClean="0"/>
              <a:t>The fact that many businesses are located in the CBD is because </a:t>
            </a:r>
            <a:r>
              <a:rPr lang="en-CA" sz="2000" b="1" dirty="0" smtClean="0"/>
              <a:t>accessibility</a:t>
            </a:r>
            <a:r>
              <a:rPr lang="en-CA" sz="2000" dirty="0" smtClean="0"/>
              <a:t> is a key factor for many businesses such as ______. </a:t>
            </a:r>
          </a:p>
          <a:p>
            <a:endParaRPr lang="en-CA" sz="2000" dirty="0" smtClean="0"/>
          </a:p>
          <a:p>
            <a:r>
              <a:rPr lang="en-CA" sz="2000" dirty="0" smtClean="0"/>
              <a:t>Lately, however, many business move </a:t>
            </a:r>
            <a:r>
              <a:rPr lang="en-CA" sz="2000" b="1" dirty="0" smtClean="0"/>
              <a:t>outside the CBD</a:t>
            </a:r>
            <a:r>
              <a:rPr lang="en-CA" sz="2000" dirty="0" smtClean="0"/>
              <a:t> towards the urban rural fringe, for more space, cheaper land, attractive environments and accessibility that is still good for customers.</a:t>
            </a:r>
            <a:endParaRPr lang="en-CA" sz="2000" dirty="0"/>
          </a:p>
        </p:txBody>
      </p:sp>
      <p:pic>
        <p:nvPicPr>
          <p:cNvPr id="1026" name="Picture 2" descr="http://wikitravel.org/upload/shared/thumb/e/e1/Minneapolis_Skyline_at_Dusk.jpg/340px-Minneapolis_Skyline_at_Dus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0600" y="457200"/>
            <a:ext cx="4047928" cy="323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6514" y="3886200"/>
            <a:ext cx="419609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252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0762"/>
          </a:xfrm>
        </p:spPr>
        <p:txBody>
          <a:bodyPr/>
          <a:lstStyle/>
          <a:p>
            <a:pPr algn="l"/>
            <a:r>
              <a:rPr lang="en-US" u="sng" dirty="0" smtClean="0"/>
              <a:t>For Grand </a:t>
            </a:r>
            <a:r>
              <a:rPr lang="en-US" u="sng" dirty="0" err="1" smtClean="0"/>
              <a:t>Bahama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20762"/>
            <a:ext cx="8839200" cy="5532438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sz="2600" dirty="0" smtClean="0"/>
              <a:t>Using Google Earth: choose two businesses </a:t>
            </a:r>
            <a:r>
              <a:rPr lang="en-US" sz="2600" dirty="0" smtClean="0"/>
              <a:t>from different industries (P/S/T/Q)</a:t>
            </a:r>
          </a:p>
          <a:p>
            <a:pPr>
              <a:buNone/>
            </a:pPr>
            <a:endParaRPr lang="en-US" sz="2600" dirty="0" smtClean="0"/>
          </a:p>
          <a:p>
            <a:pPr marL="514350" indent="-514350">
              <a:buAutoNum type="alphaLcParenR"/>
            </a:pPr>
            <a:r>
              <a:rPr lang="en-US" sz="2600" dirty="0" smtClean="0">
                <a:solidFill>
                  <a:srgbClr val="FF0000"/>
                </a:solidFill>
              </a:rPr>
              <a:t>Describe</a:t>
            </a:r>
            <a:r>
              <a:rPr lang="en-US" sz="2600" dirty="0" smtClean="0"/>
              <a:t> location </a:t>
            </a:r>
            <a:r>
              <a:rPr lang="en-US" sz="2600" dirty="0" smtClean="0"/>
              <a:t>of these </a:t>
            </a:r>
            <a:r>
              <a:rPr lang="en-US" sz="2600" dirty="0" smtClean="0"/>
              <a:t>industries - where are they in Freeport? – where are they close to?	</a:t>
            </a:r>
          </a:p>
          <a:p>
            <a:pPr marL="514350" indent="-514350">
              <a:buAutoNum type="alphaLcParenR"/>
            </a:pPr>
            <a:r>
              <a:rPr lang="en-US" sz="2600" dirty="0" smtClean="0">
                <a:solidFill>
                  <a:srgbClr val="FF0000"/>
                </a:solidFill>
              </a:rPr>
              <a:t>Explain </a:t>
            </a:r>
            <a:r>
              <a:rPr lang="en-US" sz="2600" dirty="0" smtClean="0"/>
              <a:t>the location of these businesses… why have they located there? What </a:t>
            </a:r>
            <a:r>
              <a:rPr lang="en-US" sz="2600" i="1" dirty="0" smtClean="0"/>
              <a:t>location factors </a:t>
            </a:r>
            <a:r>
              <a:rPr lang="en-US" sz="2600" dirty="0" smtClean="0"/>
              <a:t>are most important to their business? </a:t>
            </a:r>
            <a:r>
              <a:rPr lang="en-US" sz="2600" dirty="0" smtClean="0"/>
              <a:t> </a:t>
            </a:r>
            <a:endParaRPr lang="en-US" sz="2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1</a:t>
            </a:r>
            <a:r>
              <a:rPr lang="en-US" dirty="0" smtClean="0"/>
              <a:t>. Power </a:t>
            </a:r>
            <a:r>
              <a:rPr lang="en-US" dirty="0" smtClean="0"/>
              <a:t>company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</a:t>
            </a:r>
            <a:r>
              <a:rPr lang="en-US" dirty="0" smtClean="0"/>
              <a:t>. Sands </a:t>
            </a:r>
            <a:r>
              <a:rPr lang="en-US" dirty="0" smtClean="0"/>
              <a:t>Brewery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</a:t>
            </a:r>
            <a:r>
              <a:rPr lang="en-US" dirty="0" smtClean="0"/>
              <a:t>. </a:t>
            </a:r>
            <a:r>
              <a:rPr lang="en-US" dirty="0" smtClean="0"/>
              <a:t>Bahama Rock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4</a:t>
            </a:r>
            <a:r>
              <a:rPr lang="en-US" dirty="0" smtClean="0"/>
              <a:t>. </a:t>
            </a:r>
            <a:r>
              <a:rPr lang="en-US" dirty="0" err="1" smtClean="0"/>
              <a:t>Stattoil</a:t>
            </a:r>
            <a:r>
              <a:rPr lang="en-US" dirty="0" smtClean="0"/>
              <a:t> or BORCO</a:t>
            </a:r>
          </a:p>
          <a:p>
            <a:pPr>
              <a:buNone/>
            </a:pPr>
            <a:r>
              <a:rPr lang="en-US" dirty="0" smtClean="0"/>
              <a:t>	5. First Caribbean Bank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6. Cable Bahamas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7. </a:t>
            </a:r>
            <a:r>
              <a:rPr lang="en-US" dirty="0" err="1" smtClean="0"/>
              <a:t>Soloman’s</a:t>
            </a:r>
            <a:r>
              <a:rPr lang="en-US" dirty="0" smtClean="0"/>
              <a:t> (either)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/>
              <a:t>	</a:t>
            </a:r>
            <a:r>
              <a:rPr lang="en-US" dirty="0" smtClean="0"/>
              <a:t>8. Cost Right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226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Changing Locations: Quaternary &amp; Tertiary  Business Locations</vt:lpstr>
      <vt:lpstr>Location factors  You are building a business – what do you need to consider? </vt:lpstr>
      <vt:lpstr>Which would be most important for a factory making cars?</vt:lpstr>
      <vt:lpstr>Which would be most important for a factory making computer chips?</vt:lpstr>
      <vt:lpstr>Which would be most important for a bread factory?</vt:lpstr>
      <vt:lpstr>Which would be most important for a law business (tertiary)?</vt:lpstr>
      <vt:lpstr>Location of Tertiary/Quaternary: Your Choices</vt:lpstr>
      <vt:lpstr>PowerPoint Presentation</vt:lpstr>
      <vt:lpstr>For Grand Bahama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To understand types of manufacturing</dc:title>
  <dc:creator>julie</dc:creator>
  <cp:lastModifiedBy>Nicole St.Pierre</cp:lastModifiedBy>
  <cp:revision>63</cp:revision>
  <dcterms:created xsi:type="dcterms:W3CDTF">2012-11-22T01:40:04Z</dcterms:created>
  <dcterms:modified xsi:type="dcterms:W3CDTF">2016-02-14T17:29:27Z</dcterms:modified>
</cp:coreProperties>
</file>