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7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1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8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0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8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3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4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C0F48-9C2C-4CA6-888F-728394FFF1C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3B24C-D3AB-4FB2-BE07-30D4E33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127" y="172800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a company that produces or sells goods in America. Pretend its 50 years ago and you are looking overseas to sell your product.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7163" y="4266557"/>
            <a:ext cx="9144000" cy="203068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will your strategy be?</a:t>
            </a:r>
          </a:p>
          <a:p>
            <a:r>
              <a:rPr lang="en-US" dirty="0" smtClean="0"/>
              <a:t>Where will your factories be? Who is your target market? </a:t>
            </a:r>
          </a:p>
          <a:p>
            <a:r>
              <a:rPr lang="en-US" dirty="0" smtClean="0"/>
              <a:t>Where will you get your resources (inputs)?</a:t>
            </a:r>
          </a:p>
          <a:p>
            <a:r>
              <a:rPr lang="en-US" dirty="0" smtClean="0"/>
              <a:t>Who will be your employees? (Top level and lower level)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0011" y="4358245"/>
            <a:ext cx="2956956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BARBIE</a:t>
            </a:r>
          </a:p>
          <a:p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GENERAL MOTORS</a:t>
            </a:r>
          </a:p>
          <a:p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COCA-COLA</a:t>
            </a:r>
          </a:p>
        </p:txBody>
      </p:sp>
    </p:spTree>
    <p:extLst>
      <p:ext uri="{BB962C8B-B14F-4D97-AF65-F5344CB8AC3E}">
        <p14:creationId xmlns:p14="http://schemas.microsoft.com/office/powerpoint/2010/main" val="421321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040" y="1280160"/>
            <a:ext cx="6962775" cy="51625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8489" y="96831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Globalization at </a:t>
            </a:r>
            <a:r>
              <a:rPr lang="en-US" sz="2800" dirty="0" smtClean="0"/>
              <a:t>a local </a:t>
            </a:r>
            <a:r>
              <a:rPr lang="en-US" sz="2800" dirty="0" smtClean="0"/>
              <a:t>level: IB Style Question…Examine </a:t>
            </a:r>
            <a:r>
              <a:rPr lang="en-US" sz="2800" dirty="0" smtClean="0"/>
              <a:t>the reasons why the level and rate of adoption of globalization varies from place to place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82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1670843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Define: TNCs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err="1" smtClean="0">
                <a:solidFill>
                  <a:srgbClr val="FF0000"/>
                </a:solidFill>
              </a:rPr>
              <a:t>Globalisation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err="1" smtClean="0">
                <a:solidFill>
                  <a:schemeClr val="accent6"/>
                </a:solidFill>
              </a:rPr>
              <a:t>Glocalisation</a:t>
            </a:r>
            <a:endParaRPr lang="en-US" sz="6000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0758" y="1151906"/>
            <a:ext cx="700644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Activities established in many sites all over the world, based on countries advantage (</a:t>
            </a:r>
            <a:r>
              <a:rPr lang="en-US" sz="2600" dirty="0" err="1" smtClean="0">
                <a:solidFill>
                  <a:srgbClr val="FF0000"/>
                </a:solidFill>
              </a:rPr>
              <a:t>ie</a:t>
            </a:r>
            <a:r>
              <a:rPr lang="en-US" sz="2600" dirty="0" smtClean="0">
                <a:solidFill>
                  <a:srgbClr val="FF0000"/>
                </a:solidFill>
              </a:rPr>
              <a:t>: cotton production in US due to high subsidies). 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IN SHORT: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Establish businesses at most </a:t>
            </a:r>
            <a:r>
              <a:rPr lang="en-US" sz="2600" dirty="0" err="1" smtClean="0">
                <a:solidFill>
                  <a:srgbClr val="FF0000"/>
                </a:solidFill>
              </a:rPr>
              <a:t>favourable</a:t>
            </a:r>
            <a:r>
              <a:rPr lang="en-US" sz="2600" dirty="0" smtClean="0">
                <a:solidFill>
                  <a:srgbClr val="FF0000"/>
                </a:solidFill>
              </a:rPr>
              <a:t> locations</a:t>
            </a:r>
          </a:p>
          <a:p>
            <a:endParaRPr lang="en-US" sz="2600" dirty="0">
              <a:solidFill>
                <a:srgbClr val="FF0000"/>
              </a:solidFill>
            </a:endParaRP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600" dirty="0" smtClean="0">
                <a:solidFill>
                  <a:schemeClr val="accent6"/>
                </a:solidFill>
              </a:rPr>
              <a:t>Adoption of international foreign own company location as an “insider” to local communities, in order to establish subcontracting opportunities and access diverse markets.</a:t>
            </a:r>
            <a:endParaRPr lang="en-US" sz="2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2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</a:t>
            </a:r>
            <a:r>
              <a:rPr lang="en-US" dirty="0" smtClean="0">
                <a:effectLst/>
              </a:rPr>
              <a:t>the reasons why the level and rate of </a:t>
            </a:r>
            <a:r>
              <a:rPr lang="en-US" b="1" dirty="0" smtClean="0">
                <a:effectLst/>
              </a:rPr>
              <a:t>adoption </a:t>
            </a:r>
            <a:r>
              <a:rPr lang="en-US" dirty="0" smtClean="0">
                <a:effectLst/>
              </a:rPr>
              <a:t>varies from place to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➡The level of economic development of countries and regions.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➡The size of markets in terms of population.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➡Contrasts between urban and rural areas.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➡The level of infrastructure (roads, communications)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➡Cultural acceptance of global business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➡Government reaction to foreign direct investment and the presence of foreign business </a:t>
            </a:r>
            <a:r>
              <a:rPr lang="en-US" dirty="0" err="1" smtClean="0">
                <a:effectLst/>
              </a:rPr>
              <a:t>eg</a:t>
            </a:r>
            <a:r>
              <a:rPr lang="en-US" dirty="0" smtClean="0">
                <a:effectLst/>
              </a:rPr>
              <a:t>. tax advantages in free trade zones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➡Economic activity at the local level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0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326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Why does McDonalds need a local as well as a global strategy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pg.  395 to write down some of the differences between local production and global production…..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6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8"/>
            <a:ext cx="10515600" cy="1325563"/>
          </a:xfrm>
        </p:spPr>
        <p:txBody>
          <a:bodyPr/>
          <a:lstStyle/>
          <a:p>
            <a:r>
              <a:rPr lang="en-US" dirty="0" smtClean="0"/>
              <a:t>McDonalds as an example of </a:t>
            </a:r>
            <a:r>
              <a:rPr lang="en-US" dirty="0" err="1" smtClean="0"/>
              <a:t>glocalisation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662"/>
            <a:ext cx="10515600" cy="481130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Use </a:t>
            </a:r>
            <a:r>
              <a:rPr lang="en-US" dirty="0" smtClean="0"/>
              <a:t>pg. </a:t>
            </a:r>
            <a:r>
              <a:rPr lang="en-US" dirty="0" smtClean="0"/>
              <a:t>393, choose </a:t>
            </a:r>
            <a:r>
              <a:rPr lang="en-US" dirty="0" smtClean="0"/>
              <a:t>two questions to</a:t>
            </a:r>
            <a:r>
              <a:rPr lang="en-US" dirty="0" smtClean="0"/>
              <a:t> answer in a short paragraph using the McDonalds example AND Walmart (394)…..</a:t>
            </a:r>
          </a:p>
          <a:p>
            <a:pPr marL="0" indent="0">
              <a:buNone/>
            </a:pPr>
            <a:r>
              <a:rPr lang="en-US" dirty="0" smtClean="0"/>
              <a:t>Replace ‘fast food’ with ‘TNCs’ in the questions…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IREhMTExMUFhIUFBgXFRQWFRQZGBcVHBgZFxURFxgYHighGBolGxQaLTEhJSkrLi4uFx8zODMsNygtLisBCgoKDg0OGxAQGywkICU3MjQsLCw0NCwsLCwsNCwsLCw0LCwsLDQsLCwsLCwsLCwsLCwsLCwsLCwsLCwsLCwsLP/AABEIAMIBAwMBEQACEQEDEQH/xAAcAAEAAQUBAQAAAAAAAAAAAAAABgIDBAUHAQj/xABEEAACAgECAwQGBAoJBQEAAAABAgADEQQSBSExBhNBUQciYXGBkTKhsbIUIyRCUmJyc5KzFSU0NYKDwdHwM1Oi4fHC/8QAGgEBAAIDAQAAAAAAAAAAAAAAAAIEAQMFBv/EADQRAAIBAwMCBAUCBQUBAAAAAAABAgMEEQUSITFBM1FhcRMiMjSBFLEjJKHR8EJSkcHxFf/aAAwDAQACEQMRAD8A7j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DSazjhR2UJkKcEk9Zw7nWHSqOEY5wXqVmpwUm+pttLdvRW/SGZ2KNRVIKa7lOcdsnEuzYREAQBAEAQBAEAQBAEAQBAEAQBAEAQBAEAQBAEAQBAEAQBAPMzDaQPZkAwCIcXXF1nvz8wJ43UVi6n/nkdu0f8JEn4euKqx5Iv2CeqtFihBeiOPVeZyfqZEsEDzMxldAezIEAs6zUrVW9j52IpZsAk4AyTgdeUzGLk8IjOSjFyZotF220VtiVpY292CqDW4BJ6DJGJZnZVoRcmuEVYX9GclGL5ZIsyqXCO63ttoqrHrext6MVYCtyAR1GQJahZ1ZxUkinO/oQk4t8m64frUvrW2s5RxlTgjl7j0lecXCTi+qLNOcZxUo9GYXG+0en0ZQXOVLglQFZuQxnoOXWbaNvUq52Loaq1zTo43vqXeC8ap1aM9JLKrbSSrL62Accx5MJGrRlSe2RKjXhWWYGxmo3CAanjfaLT6MoLmKlwSuFZs4xnoPaJupW86udq6Fetc06ON76l/g3F6dWhspJKBipJUrzABPI+xhI1aUqUtsupOjWhVjuh0M+azaIAgCAIAgCAIAgCAazjfHqNGENzFQ5IXCs3TGeg5dZupUJ1c7OxorXEKKTm+pVwXjdOrVnpYsqttOVZeeAcc/YRMVqM6T2zM0a8KyzA2M1G4jnaR23gc9mOXkTzzPOazUqKpFcqPodOxjDDbxko4dxhk9V8svn4j/eabLVpU/lq8rz8iVezUvmh18iRU3K4BU5B8RPS06saiUovKOZKLi8SI5xzTsbjhSdwGMA9en+k83qlvOVz8qbTSOnaVYqlyySVjCgeQnpYcQWTlvlmp4jxoLla8M3n4D/AHM5N5qqp/JT5fn2RcoWbl80+EaWnUWd4GBJcn5+z3Th0bitKspptsv1KdNQafCJkJ7RHDPZkFu+sMrKejAg+48jMp4eTEluWGcBGdNfz+lRdz99b/7rPTN/Epe6PI+FV9md8svUIXJ9ULuz7MZz8p5lR5wetcsR3Hz9e7Ws9hHNmLN7Cxz9pnqI4jFRPHzzNuR1b0XavfotnjVYy/A+uPvmcTUY4rZ8z0GmT3UMeREfSfqt+s255VVqv+I5c/Uy/KXtNhilnzOdqs91bHkiZ9k7qdFoKTdYlfeL3h3EAkudwAHUnaR08pzrndWrvasnTtHChbx3PBcbt/w8HHesfaK7cfdj9DX/ANpJ6lbrubrhfF6NSpamxXA64PMeWQeY+Mr1Kc6bxJYLNKvCqsweSA+l76em/Zs+1J1NM6TORq/WH5Nn6MtQtehusc4RLnZj5KK0JPymnUVmukvJFjTGo27b82SHQdptJe+yu5WbBOMMOQGSeY8pUnb1YLMkXKd1SqPEXlmHqO3OgRipuyR1Ko7L/EBg/CbI2VeSztNUtQt08bjc6TiNVtfeo6tXz9YEY5dc+WPbK8oyi8NclqFSM47k+DS29u9Arbe+z7VSxl/iC4PwlhWVdrO0qvULdPG43ui1tdyB63V0PQqcj/7K0ouLxJYLUZxmt0XkxeJ8d0+m/wCtaiHyJyx9yjmflJwpTn9KyRqV6dP65YNSO3+gzjvW9/d24+7N/wChr/7St/8ASt/M3+g19d6B6nV0PipBGfI+R9krShKDxJFuFSM1mLyYGu7T6Sh2rtuVXXGVIblkZHQeRmyFvVmsxiap3VKEtspYZ7xTtLpdMFNtgG8ZUDJYjwbaBnHtMU7epVeIIVbqlSWZshfpO1iXUaO1DlHLspwRkEL4HnL+nwcZzizmanNTpwku5Z9HvaTTaSmxLnKs1u4AI7ctqjPqg+IMnfW1WrUTiiGnXVKlBqbwdK0OrW6tbEOUdQynBGQehweYnIlFxeGduE1OKku5cesMMEAg+BEhKKlw1k2JtPKNVrOBKeaHafLqP/U5Fxo9OfNPguU72Ufq5KOC8Psrdi3JcYwDkE+cjptlXoVG58IzdV4VIrabrE7ZRMPi1DvWQh58uXTI8RKV/RqVaLjTfJut5xhPMuhq9JwEnnYcfqr1+J8JybfRpPms8ei/uXKt8ukP+Tc6bRpWMKoH2n3mdyjbU6KxBFCdSU3mTL4E3kD2AeGGDjHpE0fda63ysC2D4jDf+SmegsJ7qKT7HmdShtrv1JfruK/1Kr5yz0JV72OKnP1NOdCj/ObfJ5OnUr/yW7zWCH8D4WbNBr7cfR7sL/gbfZ/4kToV6qjXhF/5nocyhRcrepL2/pybr0S6vFl9X6SK4HtUlW++vylfVIfLGRa0ifzSiRniZOr19gHW3UbAf1d2xT/CBLlP+Fbp+SKNXNa4a83g6X2p7ILrDQQ/dipSpwuSV5bVHljB+c49vduju9Tt3Vkq+3nGDTavsFoUUg6l0fwL2VAZ9qkDl8ZYjqFdv6coqz023Sxuw/VohHBte2j1SuGHqWbXKnIZM4cZ8QRzHwM6VaCrUuV2OZQqOjW4fcl3pd+npv2bPtSUNL6T/B0NX6w/JV2T/ufXf5/8lZG7+6j+CVp9lL8kI4Tp7bbVqq+nb6nXAwfpZP6OAc+zM6laUYxcp9EcmjGUp7IdWSjtD2BbTUG5bd5QAuu3by8WXmemeh8MyjQ1D4k9jWM9DoXGmulT3p5x1RHeDLfc34JU5C3uNy59U7QTuPsABJ89o8hLlb4cF8WS6FKh8Sf8KD4ZIe0nYNtLQbkt7zZjeCu3kTjcuCehPTylS31D4k9rXsy5c6b8KnvTzjqV+iviDJqWpz6liE4/XXGCPeufkPKY1KmnTU+5nSqrVRw7Mk3aHsSur1JuawohRQyqBuLDIzk8gNuPA9JToX0qNPYl3L9xYRr1d7fGDScc7FaOqpzXqdtqqSFssqwxAztIwDk+zz6TfSvqzksx4KtbTqEYZjLn1aNJ6PeJtTrEQH1LvUYe3B2N7w32mWtQoqVJy7oq6dWcKyj2ZT6RB+X3e5PuLM6f4CI6i/5hl7hPZnVcS3XllVCcBmzz2+qFQD80Yxz8vfIVbqnbfIlknStKt1mbZsPSBoTp9JoaWIJrDKSOhwF5zVYT+JWnLzN2oU/h0acH2NR2Y7I2a6t3SxUCPswwJycBs8vfLNxeqhLa0VbWxdxFyTwdb4FoTRp6qWIJrQKSOhwOs4NWe+bl5no6MNlNRfYz5A2mPqNWlYyzAezxPuHjNFa5p0VmbwThTlP6UY+g4olrFQCCBkZxzErWuo07ibhE21badKOWbCdArmPrtUKlLH4AeJ8pXubiNvDfI2U6bqS2osaTitdnLOG8m5fLzmi31GhW4Tw/UnUt6lPqjOBl7JoPZkCAIBzn0t6PlRd7WrPxG5fsadXTJ8yicbVqfEZ/giuo4lnh1NGfo6mw49gVWHwzcflLsaX8zKfoc+dbNtGHqzofYvhQ/o1UYf8AXR2b3WZCn+DbOTeVc3Dl5Has6OLZRffJzvsnrjpdVubkRXare8IzY/iQTrXcPi0kl5o4tpU+DVy/UzvRroe81qselSM/x+iv1sT8Jr1Cpto4Xc26bT318vtybP0gdqre+bTUuURMB2UkMzYBK5HMKMjp15zRY2kdvxJLOTfqN5Pe6UHjHUx+Cejy29FtttFe8BgNpZsHmC2SMH2c5KrqEYPbBZwRo6ZOpHdOWMkR4lpu6ttrznu7HTOMZ2sVzj4ToU5boKT7nLqQ2TcfJk69Lv09N+zZ9qTm6Z0n+P8As6+r9Yfn/or7Jf3Prf8AP/krIXf3UfwStPsp/kjvo+/vDT/4/wCW8u3/AIEilp/3K/P7HU+1Y/ItT+4s+6ZxLbxo+6O9deDL2Zy70df3hT7rP5bTt3/gP8fucHTfuI/52OodsR+Ran9y/wBk4lt40PdHfu/Bl7HMfRx/b6v2bPuGdnUPAZwtM+4XsV9re1F2quaqtmWkPsREJG/nt3Njrk9B06ePOYtbWFKG+ay/2M3d5UqzcY8I2el9Gj7C1t6owXJRU3Y5ZxuJGflNMtSWcQib46U9u6ciL9kz+Wab98n2y7deDL2KFp48fc2PpD/t93ur+4s1af4ETbqX3DOndi1A0Omx/wBofXzM41zzVl7nes/Ah7EW9L30NN+1Z9iy5pnWX4KGrfTH8mR6JP7Pd+//APwkjqfir2JaR4T9ydznHWNHxziLo2xeQxknx8eQ+U4eqX1WjPZDj1L9pbwmt0jUafTvc3LJPixPT2kzi0aFW5nxz6svVKkKK/sSPhvDVq59W8W/0A8J6ezsIWyz1fmcqvcSqvyRi8T4s1Vm0AEAAnOfHw9kqXupToVlTiuO5toWsalPc2bO+hbFwwyD/wAyJ06lGFenia4ZVhKUJZiRviPCmr5j1k8/Ee8f6zzV5plSh80eV/U6tC7jPiXUp0XE7EwAdwz9E8/kfCa7XUK9OSSeV5PkzWtack3jBLBPXp5OMezIEAj/AG64a2o0diqMuuHQDqSpyQPaVyPjLNpV+HVTKl9S+JRaRxWiouyoPpOwQD9YnaB8zPQyajHceYjFykon0LpKRWiIv0UUKPcBgfZPLN5bZ7CEVGKSOKdtuHNp9ZcCMLY5sQ+DBuZx7iSMf+p6GyqKpRXPQ8xfUnTrPjhky9E2ixVdafz3CD9lBk/W5+U5+p1MzUTp6TTxBzfcjHpD4S9OqssIPdXHcr+GSPWQnwOQeXkZdsK0ZU1HuihqFCUKrn2Zl6P0g6kUpQlSNaFCK/rFjywPxY6t8fh4TVPT6e5zcsI2w1Krs2RWWRXi+ltpsdbwVt+k27qdw3bs+PXw8cy9TnCUMwfBz6tOpGWJrlk29LbgtpTnqlh+uuc7TOk17f8AZ09W52Nf50K+ybD+h9d/n/yVkLv7qP4J2n2U17ke9HzD+kNPzH5/8p5dv/Al+Clp/wBxH8/sdU7WH8i1P7iz7pnEt/Gi/VHfuvBn7M5d6OT/AFhT7rP5bTt3/gP8fucHTvuI/wCdjqHbI/kOq/cv9k4lt40fdHeu/Bl7HMPRww/D6uf5tn3DOzqHgv3OFpq/jr2MDjvDbdFqWUgrtfdU/gwByjA+JHLPkZtoVY1qePTk03FKdCryu/BIbu3Gr1i/g9NKiywbSyFiSDyJUH6A59STj65UVjSpPfOXCLj1CtWWyEeSP8AQ1a6hXG1l1CKwPUHcBiW68lOhKUemCnbxcK8VLzMz0iH+sLvdX9xZq0/wEbdR+4Z1DsYfyHTfulnGufFl7netPAj7Gm9J/DHu06ugJNTlmA67CMMR7jg+7MsafVUKmH3Kup0XUpJrqjnvZ7tNfot3dbCr4JVwSMjowwRgzrV7WFbmRxre7qUMqPfzOy8A1jX6am1sbrKkZschkjJx7J56rFRm4rsemoTc6ak+5e1mhS3G4dOhHIylcWlK4x8RdCzTqyp/Sy7RQqDCjA8pupUo0o7YLCIynKbzIuGbCJEuMtm5/gPqE8dqcs3M/wDPI7Vmv4KJRo2zWh81H2CesoS3U4v0Rx5rEmi6RNjWSJhLwuoPvC8+vsz54lJafQjU+Io8/wBDc7io47W+C9R3mTuC48MdZYp/Fz8/Q1y244L83ET2AeGAY/4FVu392m/ru2ruz55xmS3PGMkNkc5wZIkSZav06OMOqsPJgCPkZlNroRcU+qPaaVQYUBQOgAAHyEw3nlmVFJYQtpVgVYAg9QQCD7wYTa6BxT6os6bh1NZzXVWh81RVP1CSlOUuryRjThHokiu/R1vjeiNjpuUHHuz0mE2uhlwT5ayVvQp6qpx0yAcTGWHFMLSoGAoweowMfKMvqZSS4PE06A5CqD5gCZyzCil2K2QHkQCPIzHJnBQlKg5CqD7AMxlmMJdCpgDyIyPIx6mevDKUoUHIVQfMATOWYUUuiPNRpUsGHRWHkygj5GFJrpwJRUuGslvTaSqrkiImfBVVc/LrMylKX1NsxGMY9EkV2aOtmDlELjoxUEj3HGZjc8YyHCL5wVNQhOSqk+0CYyzLjF9itQAMDAHsgyuD3EGTDfhOnLbjTUW/SNaZ+eJP4k8Y3M1OjDOdqMtFAGAMDyEgbEsdCqDIgAwCK8T0dneudjEFsggEjE8nfWlZ3Emo5z0OxbV6appN9CRcPQrWinqFAPynpLWEoUYxl1SRyqslKbaMiWCAgCAIAgEZ7daXUWUqKQzAWA21o213rHVVP/Pj0lq0nTjN7/x5ZKd7CpKC2fn2Ndwbi1FOkubTfiilgD16p3/FscAryycYU4A5kg9Jsq0pyqpT5z02o00q1OFJunxjruZbr7a3mjUuKq2s0xQtjvArVvkbgGAZSMeI6SbsoqcU3hS/cwr6bhNpcx/YytZ20KNqWWsNRRXUQee57bdpRM9AMNz8sTXG0b2ru2/+ETlfY3NLhJf8su9l+1bam9qH7lm7vvA9LMV6gNW24Z3DI9kjXttkNyz5ckra7dSex48+CzxbtTqku1aVU1MulCuzMzA7CoJGB1PP6pOlawlCLk2t3C9yFW7qKclGKxHllWg7WXG6tbqkSq+hrqirFmCqpb1+nPaPDzEjUtoqL2vlPDM0rubkt8cJrKLFHbHUbadQ9NY0t9vdrhmNi8yoZvDqp6eUk7WGXBN7ks9OCMb2o1GbitreFzyU63tfql/CXSio1aW7Y5LMCy7tq7R5+Z9vSShaQbjFyeZLPQxO9qrdKMViL5K+OdtzVYUr7kbalsJuZhuLDctSBfzsEczy5yNG03RzLPXHBKtfOMtsUuFnkujtmQyM6KtNuka+s5O7egJeo+BxtPP2iR/ScNJ8p4/HmZV68ptcNZX9jfcA11l2nrttVVexd21c4AP0ev6uD8ZXrRUJuKZaoVJVKak1jJpUc/0yRk7fwPOMnGd45485vwv0qfqVtz/WYz/pPeJW44pUqopsOlcq5Z+XNsKVBwRkf8wJiEc0G2+5Kcv5lJLnBZ0HbCy38FUVoLbbbFuX1sVrXgufftI6yc7RR3NvhJY9c9DXTvJT2LHLbz6Y6mJo/SAXtr9WnurbRWEDN3ygnC2sMbcE45DzmyVjti+uUs+nsQhqG6S6Ybx6+5k9ti41nDjWqtYGu2hjhc4r6nBwPd5SFrj4NTPC4M3jkq9NxWXyUntrZVXqO+qQX0WJXtVjsYvna2TzAwpPwmf0e6Udr+VrPqZd84Rkpr5lx6PJZPa666nVqhoN1NXeLbWzFNn5xG4Z3r4Z5EwraEZwcs4b6dyLu5ypzSxlLOV0/wDTF13Fteui0b7kBssrG8MxZ1KgpvyOWTu3Y6YGPGThRofGmvJM1zrV1Rg+OX/4bTjna23TulJFC2ioPY1jOK93/arwMknHU45TVStVOO/nGcL+5vrXkqclB4zjL8vYpftla66M0Uqz6pbMKzEbXQ7Tz/RBBPtAmVaRTnul9Jh3s3GDhHLln+hL9OzFV3YDYG4DpuxzA+MpPGeDorOOS7MGRAEA8xAPYAgCAIAgCAa3jPDGvChb7aSrZBqIGeWMNkcxz6TZSqKD6J+5prUnUxhtexqG7E0mpqzZaXe0XNcSC5sGcHpjHrHljxm79XPcnhYSxjsaHYwcWm3lvOe5k6DswlZ1Bayy06lQtps288AjI2gfpfDlIzuZS28Y29MEoWkY7svO7rko0XZCivS2aYlnS05ZmI3Z5bSCBgY2jEzO6nKoqndGIWcI0nT7MzODcHegktqbrRt2hbNmAPPkASfbmQq1VP8A0pexso0HTfMmyxqOzNbvq3LuDq0CPjb6oC7QV5dffmZVxJKK/wBpGVtFubz9Qq7M1h9M+9j+DUmpQduGUrsJfl1wfDEO4k1JebyFaxTi8/SsGJpuxNSGsd7c1NVneV0My7FbOfLJAJ8/nk5nK8m88LL6vua42ME1y8LlLsX7eydZr1VfeWY1Vgsc+rlTuDYXl05eMirmSlGWPpJu0i4yjn6hqeyql1srutpsFa1sybfXVRhdwYEZ5dZmNy1Fxkk11MTtE5boyafT3Nb2o4JZqW0umCMyV4azVMRnbgq6csZdsAnHsm22rqkpTz17Gm6oSquNNLhdyQUcHC6g3ix8d0KxVn8WACCGA8+X1mVXVbp7Gu+c9y2qOKm9PtjHYweK9lxdf+EC+6qzuxX+KKj1QSepGf8A4Jsp3DhDZtTXqa6top1N6k08di9p+zqrdTebbHsqqNWWIO4Ek7mOM7vWkZV24OGEk3ngmrdKanltpYPNB2Ypp1NupUtvt3ZU42qWILlRjqSPrmZ3E501TfREYWlONR1PMtcP7LChwatRctIff3GUKdclMlc7fZmZncb1iSWfMjTtFTlmMnjyMjj3Z5dU9NhssrandsNZAOWx62SD02iRpV3TTSWUyde2VVqWWmvIw07G09zbUz2O1zh3uJHebxzVgcYGMn5mTldz3qSSwuxCNlBQcctt931MrTcAIrtrt1Fty2psO/YNq4IO3aBzOep8hIyr/MpRilglG2xFxlJvPBinsgp0o0zX2sEcPW5K7qyBhVXljA5/OTV21U+IornqQdmvhKm5Pjp+C5quy+9q7F1FyXpWK2tUrusUfpgjBOft92IxuXFOOE0+cEp2qk1Lc00sZL7dn1azS2tbYz6YMATt9fcMEvgdfdiR+O1GUUuJf0JO3TlCTfMf6mTw/hXdW3W95Y3fEHazZVMZ5IPDr9QkZVN0VHHQnClslKWepsprNw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66" y="2764428"/>
            <a:ext cx="5526061" cy="368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1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320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Choose a company that produces or sells goods in America. Pretend its 50 years ago and you are looking overseas to sell your product.</vt:lpstr>
      <vt:lpstr>PowerPoint Presentation</vt:lpstr>
      <vt:lpstr> Define: TNCs  Globalisation   Glocalisation</vt:lpstr>
      <vt:lpstr>What are the reasons why the level and rate of adoption varies from place to place</vt:lpstr>
      <vt:lpstr>Why does McDonalds need a local as well as a global strategy?</vt:lpstr>
      <vt:lpstr>McDonalds as an example of glocalisation…….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Nicole St Pierre</cp:lastModifiedBy>
  <cp:revision>11</cp:revision>
  <dcterms:created xsi:type="dcterms:W3CDTF">2013-03-13T18:04:50Z</dcterms:created>
  <dcterms:modified xsi:type="dcterms:W3CDTF">2015-03-18T12:56:56Z</dcterms:modified>
</cp:coreProperties>
</file>