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5" r:id="rId2"/>
    <p:sldId id="317" r:id="rId3"/>
    <p:sldId id="284" r:id="rId4"/>
    <p:sldId id="281" r:id="rId5"/>
    <p:sldId id="283" r:id="rId6"/>
    <p:sldId id="289" r:id="rId7"/>
    <p:sldId id="287" r:id="rId8"/>
    <p:sldId id="293" r:id="rId9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A4EDB-0FF1-49B9-853A-5D20D4DEDDAC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67380-7E3B-4C6C-9D67-5A1BE1AF8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282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2A454F5-4E3F-4A8D-BB00-E1A6765DE108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F926C8A-E304-420A-A87E-40A389695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72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1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2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05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3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81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2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64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18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0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5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64BB-7EFA-47F0-B566-1AAC67F255DB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57746-565D-4E9C-8C8C-68A7A0A4D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4163" y="846138"/>
            <a:ext cx="4248472" cy="2664296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152" y="274638"/>
            <a:ext cx="2746648" cy="1143000"/>
          </a:xfrm>
        </p:spPr>
        <p:txBody>
          <a:bodyPr/>
          <a:lstStyle/>
          <a:p>
            <a:r>
              <a:rPr lang="en-US" dirty="0" smtClean="0"/>
              <a:t>Discuss….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 mega cities </a:t>
            </a:r>
          </a:p>
          <a:p>
            <a:pPr marL="0" indent="0">
              <a:buNone/>
            </a:pPr>
            <a:r>
              <a:rPr lang="en-US" dirty="0" smtClean="0"/>
              <a:t>keep growing?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013176"/>
            <a:ext cx="70567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Positives and Negatives About the Growth of Megacities?</a:t>
            </a:r>
            <a:endParaRPr lang="en-CA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360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 the flow diagram and try to put the boxes in the correct order….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" y="2060848"/>
            <a:ext cx="5679504" cy="419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9442" y="1844824"/>
            <a:ext cx="28083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 More </a:t>
            </a:r>
            <a:r>
              <a:rPr lang="en-US" sz="2000" dirty="0"/>
              <a:t>jobs available</a:t>
            </a:r>
          </a:p>
          <a:p>
            <a:endParaRPr lang="en-US" sz="2000" dirty="0" smtClean="0"/>
          </a:p>
          <a:p>
            <a:r>
              <a:rPr lang="en-US" sz="2000" dirty="0" smtClean="0"/>
              <a:t>2.  Economic growth</a:t>
            </a:r>
          </a:p>
          <a:p>
            <a:endParaRPr lang="en-US" sz="2000" dirty="0"/>
          </a:p>
          <a:p>
            <a:r>
              <a:rPr lang="en-US" sz="2000" dirty="0" smtClean="0"/>
              <a:t>3.  Businesses move into city to reduce their transport costs between different areas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4.  City </a:t>
            </a:r>
            <a:r>
              <a:rPr lang="en-US" sz="2000" dirty="0"/>
              <a:t>gets larger</a:t>
            </a:r>
          </a:p>
          <a:p>
            <a:endParaRPr lang="en-US" sz="2000" dirty="0" smtClean="0"/>
          </a:p>
          <a:p>
            <a:r>
              <a:rPr lang="en-US" sz="2000" dirty="0" smtClean="0"/>
              <a:t>5.  People migrate to cities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55210" y="2646204"/>
            <a:ext cx="43204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95936" y="3790625"/>
            <a:ext cx="43204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9872" y="5373216"/>
            <a:ext cx="43204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5179422"/>
            <a:ext cx="43204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3789662"/>
            <a:ext cx="43204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094" y="1879451"/>
            <a:ext cx="388186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Diagram to show why megacities grow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7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Think about a mega city: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6004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GB" sz="4000" dirty="0" smtClean="0">
                <a:latin typeface="Comic Sans MS" pitchFamily="66" charset="0"/>
              </a:rPr>
              <a:t>With your partner can you come up with </a:t>
            </a:r>
          </a:p>
          <a:p>
            <a:pPr algn="ctr">
              <a:buNone/>
            </a:pPr>
            <a:endParaRPr lang="en-GB" sz="40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000" dirty="0" smtClean="0">
                <a:latin typeface="Comic Sans MS" pitchFamily="66" charset="0"/>
              </a:rPr>
              <a:t>5 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positive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words....</a:t>
            </a:r>
          </a:p>
          <a:p>
            <a:pPr algn="ctr">
              <a:buNone/>
            </a:pPr>
            <a:r>
              <a:rPr lang="en-GB" sz="4000" dirty="0" smtClean="0">
                <a:latin typeface="Comic Sans MS" pitchFamily="66" charset="0"/>
              </a:rPr>
              <a:t> and 5 </a:t>
            </a:r>
            <a:r>
              <a:rPr lang="en-GB" sz="4000" dirty="0" smtClean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words...</a:t>
            </a:r>
          </a:p>
          <a:p>
            <a:pPr algn="ctr">
              <a:buNone/>
            </a:pPr>
            <a:r>
              <a:rPr lang="en-GB" sz="4000" dirty="0">
                <a:latin typeface="Comic Sans MS" pitchFamily="66" charset="0"/>
              </a:rPr>
              <a:t>t</a:t>
            </a:r>
            <a:r>
              <a:rPr lang="en-GB" sz="4000" dirty="0" smtClean="0">
                <a:latin typeface="Comic Sans MS" pitchFamily="66" charset="0"/>
              </a:rPr>
              <a:t>o describe the megacity</a:t>
            </a:r>
          </a:p>
          <a:p>
            <a:pPr algn="ctr">
              <a:buNone/>
            </a:pPr>
            <a:endParaRPr lang="en-GB" sz="40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000" dirty="0" smtClean="0">
                <a:latin typeface="Comic Sans MS" pitchFamily="66" charset="0"/>
              </a:rPr>
              <a:t>Write down your best </a:t>
            </a:r>
            <a:r>
              <a:rPr lang="en-GB" sz="4000" dirty="0" smtClean="0">
                <a:latin typeface="Comic Sans MS" pitchFamily="66" charset="0"/>
              </a:rPr>
              <a:t>words </a:t>
            </a:r>
            <a:r>
              <a:rPr lang="en-GB" sz="4000" dirty="0" smtClean="0">
                <a:latin typeface="Comic Sans MS" pitchFamily="66" charset="0"/>
              </a:rPr>
              <a:t>LARGE </a:t>
            </a:r>
            <a:r>
              <a:rPr lang="en-GB" sz="4000" dirty="0" smtClean="0">
                <a:latin typeface="Comic Sans MS" pitchFamily="66" charset="0"/>
              </a:rPr>
              <a:t>on </a:t>
            </a:r>
            <a:r>
              <a:rPr lang="en-GB" sz="4000" dirty="0" smtClean="0">
                <a:latin typeface="Comic Sans MS" pitchFamily="66" charset="0"/>
              </a:rPr>
              <a:t>post it </a:t>
            </a:r>
            <a:r>
              <a:rPr lang="en-GB" sz="4000" dirty="0" smtClean="0">
                <a:latin typeface="Comic Sans MS" pitchFamily="66" charset="0"/>
              </a:rPr>
              <a:t>notes</a:t>
            </a:r>
          </a:p>
          <a:p>
            <a:pPr algn="ctr">
              <a:buNone/>
            </a:pPr>
            <a:r>
              <a:rPr lang="en-GB" sz="4000" dirty="0" smtClean="0">
                <a:latin typeface="Comic Sans MS" pitchFamily="66" charset="0"/>
              </a:rPr>
              <a:t>Attach the note to the appropriate whiteboard</a:t>
            </a:r>
            <a:endParaRPr lang="en-GB" sz="4000" dirty="0" smtClean="0">
              <a:latin typeface="Comic Sans MS" pitchFamily="66" charset="0"/>
            </a:endParaRPr>
          </a:p>
          <a:p>
            <a:pPr algn="ctr">
              <a:buNone/>
            </a:pPr>
            <a:endParaRPr lang="en-GB" sz="4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Card sort...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latin typeface="Comic Sans MS" pitchFamily="66" charset="0"/>
              </a:rPr>
              <a:t>With the person sitting next to you, can you shade into two colours</a:t>
            </a:r>
            <a:endParaRPr lang="en-GB" sz="33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33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3300" dirty="0" smtClean="0">
                <a:latin typeface="Comic Sans MS" pitchFamily="66" charset="0"/>
              </a:rPr>
              <a:t>One for</a:t>
            </a:r>
            <a:r>
              <a:rPr lang="en-GB" sz="33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3300" dirty="0" smtClean="0">
                <a:solidFill>
                  <a:srgbClr val="00B050"/>
                </a:solidFill>
                <a:latin typeface="Comic Sans MS" pitchFamily="66" charset="0"/>
              </a:rPr>
              <a:t>advantages</a:t>
            </a:r>
            <a:r>
              <a:rPr lang="en-GB" sz="33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3300" dirty="0" smtClean="0">
                <a:latin typeface="Comic Sans MS" pitchFamily="66" charset="0"/>
              </a:rPr>
              <a:t>and one for </a:t>
            </a:r>
            <a:r>
              <a:rPr lang="en-GB" sz="3300" dirty="0" smtClean="0">
                <a:solidFill>
                  <a:srgbClr val="FF0000"/>
                </a:solidFill>
                <a:latin typeface="Comic Sans MS" pitchFamily="66" charset="0"/>
              </a:rPr>
              <a:t>disadvantages</a:t>
            </a:r>
            <a:r>
              <a:rPr lang="en-GB" sz="3300" dirty="0" smtClean="0">
                <a:latin typeface="Comic Sans MS" pitchFamily="66" charset="0"/>
              </a:rPr>
              <a:t>...</a:t>
            </a:r>
          </a:p>
          <a:p>
            <a:pPr algn="ctr"/>
            <a:endParaRPr lang="en-GB" sz="3300" dirty="0">
              <a:latin typeface="Comic Sans MS" pitchFamily="66" charset="0"/>
            </a:endParaRPr>
          </a:p>
          <a:p>
            <a:pPr algn="ctr">
              <a:buNone/>
            </a:pP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 60 second speech...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You will be split into positives or negatives.  Sit with the other people in your group.</a:t>
            </a:r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Write a 60 second speech (about 20 lines) on the positives or negatives of living in a megacity.</a:t>
            </a:r>
          </a:p>
          <a:p>
            <a:pPr algn="ctr">
              <a:buNone/>
            </a:pPr>
            <a:endParaRPr lang="en-GB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You need to persuade another person that living megacities is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positive</a:t>
            </a:r>
            <a:r>
              <a:rPr lang="en-GB" dirty="0" smtClean="0">
                <a:latin typeface="Comic Sans MS" pitchFamily="66" charset="0"/>
              </a:rPr>
              <a:t> or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GB" dirty="0" smtClean="0">
                <a:latin typeface="Comic Sans MS" pitchFamily="66" charset="0"/>
              </a:rPr>
              <a:t>. </a:t>
            </a:r>
            <a:r>
              <a:rPr lang="en-GB" dirty="0" smtClean="0">
                <a:latin typeface="Comic Sans MS" pitchFamily="66" charset="0"/>
              </a:rPr>
              <a:t>Use your geography v</a:t>
            </a:r>
            <a:r>
              <a:rPr lang="en-GB" dirty="0" smtClean="0">
                <a:latin typeface="Comic Sans MS" pitchFamily="66" charset="0"/>
              </a:rPr>
              <a:t>ocab </a:t>
            </a:r>
            <a:endParaRPr lang="en-GB" dirty="0" smtClean="0">
              <a:latin typeface="Comic Sans MS" pitchFamily="66" charset="0"/>
            </a:endParaRPr>
          </a:p>
        </p:txBody>
      </p:sp>
      <p:pic>
        <p:nvPicPr>
          <p:cNvPr id="6" name="Picture 2" descr="http://t0.gstatic.com/images?q=tbn:ANd9GcStMtGllL9D2BUYvnBWo8s0twkqXXWwzyp7TLNDj2jHyAIrsJ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951378" cy="10081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76256" y="3890637"/>
            <a:ext cx="131261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 post its!!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Go back to your original place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And talk....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You now have 60 seconds to CONVINCE your partner that megacities are good or bad places to live...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I would like to live in a megacity...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Comic Sans MS" pitchFamily="66" charset="0"/>
              </a:rPr>
              <a:t>WHY?</a:t>
            </a:r>
            <a:endParaRPr lang="en-GB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67544" y="5949280"/>
            <a:ext cx="8136904" cy="0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501317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Agree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6296" y="5085184"/>
            <a:ext cx="1907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Disagree</a:t>
            </a:r>
            <a:endParaRPr lang="en-GB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So.... why do people live in megacities?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321" y="1556792"/>
            <a:ext cx="1120130" cy="261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6"/>
          <p:cNvSpPr>
            <a:spLocks noGrp="1"/>
          </p:cNvSpPr>
          <p:nvPr>
            <p:ph type="subTitle" idx="1"/>
          </p:nvPr>
        </p:nvSpPr>
        <p:spPr>
          <a:xfrm>
            <a:off x="18223" y="1987310"/>
            <a:ext cx="7579597" cy="1752600"/>
          </a:xfrm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Comic Sans MS" pitchFamily="66" charset="0"/>
              </a:rPr>
              <a:t>Are there more benefits than problems?</a:t>
            </a:r>
            <a:endParaRPr lang="en-GB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4291" y="4005064"/>
            <a:ext cx="8500160" cy="255454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Write </a:t>
            </a:r>
            <a:r>
              <a:rPr lang="en-US" sz="3200" b="1" dirty="0" smtClean="0"/>
              <a:t>a long answer (9 points):</a:t>
            </a:r>
            <a:endParaRPr lang="en-US" sz="3200" b="1" dirty="0" smtClean="0"/>
          </a:p>
          <a:p>
            <a:r>
              <a:rPr lang="en-US" sz="3200" b="1" dirty="0" smtClean="0"/>
              <a:t>I </a:t>
            </a:r>
            <a:r>
              <a:rPr lang="en-US" sz="3200" b="1" dirty="0" smtClean="0">
                <a:solidFill>
                  <a:srgbClr val="0070C0"/>
                </a:solidFill>
              </a:rPr>
              <a:t>would like </a:t>
            </a:r>
            <a:r>
              <a:rPr lang="en-US" sz="3200" b="1" dirty="0" smtClean="0"/>
              <a:t>/ </a:t>
            </a:r>
            <a:r>
              <a:rPr lang="en-US" sz="3200" b="1" dirty="0" smtClean="0">
                <a:solidFill>
                  <a:srgbClr val="7030A0"/>
                </a:solidFill>
              </a:rPr>
              <a:t>would NOT like </a:t>
            </a:r>
            <a:r>
              <a:rPr lang="en-US" sz="3200" b="1" dirty="0" smtClean="0"/>
              <a:t>to live in mega cities because…………</a:t>
            </a:r>
          </a:p>
          <a:p>
            <a:r>
              <a:rPr lang="en-US" sz="3200" b="1" dirty="0" smtClean="0"/>
              <a:t>However, ……………………..</a:t>
            </a:r>
          </a:p>
          <a:p>
            <a:r>
              <a:rPr lang="en-US" sz="3200" b="1" dirty="0" smtClean="0"/>
              <a:t>Use EXAMPLES from cities you know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301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Discuss….</vt:lpstr>
      <vt:lpstr>Copy the flow diagram and try to put the boxes in the correct order….</vt:lpstr>
      <vt:lpstr>Think about a mega city:</vt:lpstr>
      <vt:lpstr>Card sort...</vt:lpstr>
      <vt:lpstr>A 60 second speech...</vt:lpstr>
      <vt:lpstr>Go back to your original place And talk....</vt:lpstr>
      <vt:lpstr>I would like to live in a megacity...</vt:lpstr>
      <vt:lpstr>So.... why do people live in megacities?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am I?</dc:title>
  <dc:creator>Jen</dc:creator>
  <cp:lastModifiedBy>Nicole St.Pierre</cp:lastModifiedBy>
  <cp:revision>90</cp:revision>
  <cp:lastPrinted>2013-08-27T19:09:43Z</cp:lastPrinted>
  <dcterms:created xsi:type="dcterms:W3CDTF">2012-11-26T19:58:11Z</dcterms:created>
  <dcterms:modified xsi:type="dcterms:W3CDTF">2016-01-11T15:08:51Z</dcterms:modified>
</cp:coreProperties>
</file>