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6" r:id="rId3"/>
    <p:sldId id="273" r:id="rId4"/>
    <p:sldId id="275" r:id="rId5"/>
    <p:sldId id="267" r:id="rId6"/>
    <p:sldId id="277" r:id="rId7"/>
    <p:sldId id="268" r:id="rId8"/>
    <p:sldId id="272" r:id="rId9"/>
    <p:sldId id="262" r:id="rId10"/>
    <p:sldId id="276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32B2-AE2C-4F75-B58B-610CE8275403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C3A27-99A4-414F-A40F-3678FC41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3A27-99A4-414F-A40F-3678FC413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3A27-99A4-414F-A40F-3678FC413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3A27-99A4-414F-A40F-3678FC413A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C3A27-99A4-414F-A40F-3678FC413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3B02-C53E-44BC-9886-0DC1A70E0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DB0F-A541-4FE3-A434-BB55BFE0A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3986-ED65-41ED-B2F3-FDAFB3BAC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892354-D6FA-4351-A95D-B210F212F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692C-AC77-40D0-9BB5-9A3827DB7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AD563-F44D-4A40-AF1E-89C1B9B70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25F02-0A2C-4FEF-89B5-A13A81398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8D61-74F7-414E-895D-17318D338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3076-2CBE-48E4-A1F9-A0F63C168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6020-8683-46FA-A2DF-865752C27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3316-4431-441D-8E5E-EFBA7845C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05AF-598A-4A57-A6F0-FB25AD069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2F3951-46AB-4AD8-8E51-3055CBBE53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Soil Composition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877"/>
          <a:stretch/>
        </p:blipFill>
        <p:spPr>
          <a:xfrm>
            <a:off x="1295400" y="1219200"/>
            <a:ext cx="2133600" cy="524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881" y="1494182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Bedrock</a:t>
            </a:r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Sub Soil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Top Soil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Parent Material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Organic Layer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31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 Outside!!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Although Grand Bahama does not see much wind erosion, you can identify ‘sheet’ and ‘gully’ erosion by water on our campus…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/>
              <a:t>Identify two areas on our campus…</a:t>
            </a:r>
          </a:p>
          <a:p>
            <a:pPr marL="0" indent="0">
              <a:buNone/>
            </a:pPr>
            <a:r>
              <a:rPr lang="en-CA" dirty="0" smtClean="0"/>
              <a:t>Draw a sketch of each with labels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48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Finish in Class or for Homework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 smtClean="0"/>
              <a:t>5 human causes of soil erosion using your textbook in your own words</a:t>
            </a:r>
          </a:p>
          <a:p>
            <a:pPr marL="0" indent="0">
              <a:buNone/>
            </a:pPr>
            <a:r>
              <a:rPr lang="en-US" sz="2800" dirty="0" smtClean="0"/>
              <a:t> (pg.180-181)</a:t>
            </a:r>
          </a:p>
        </p:txBody>
      </p:sp>
    </p:spTree>
    <p:extLst>
      <p:ext uri="{BB962C8B-B14F-4D97-AF65-F5344CB8AC3E}">
        <p14:creationId xmlns:p14="http://schemas.microsoft.com/office/powerpoint/2010/main" val="387795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4803775"/>
          </a:xfrm>
        </p:spPr>
        <p:txBody>
          <a:bodyPr/>
          <a:lstStyle/>
          <a:p>
            <a:r>
              <a:rPr lang="en-US" dirty="0" smtClean="0"/>
              <a:t>What is EROSION??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SOIL erosion??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There are two different ways soil can be eroded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CA" dirty="0" smtClean="0"/>
              <a:t>By Water</a:t>
            </a:r>
          </a:p>
          <a:p>
            <a:pPr marL="0" indent="0">
              <a:buNone/>
            </a:pPr>
            <a:r>
              <a:rPr lang="en-CA" dirty="0" smtClean="0"/>
              <a:t> ‘gully erosion’ and ‘sheet erosion’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By Wind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08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text book page 180 to write a definition of these words: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Soil erosion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Sheet erosion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Gully erosion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Wind erosion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915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685800"/>
            <a:ext cx="7772400" cy="582771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533400"/>
            <a:ext cx="4042612" cy="5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152400"/>
            <a:ext cx="4464050" cy="62484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qld.gov.au/environment/assets/images/land/soil/sheet-rill-e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75181" cy="41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0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09600"/>
            <a:ext cx="7696200" cy="57689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132</Words>
  <Application>Microsoft Office PowerPoint</Application>
  <PresentationFormat>On-screen Show (4:3)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Soil Composition</vt:lpstr>
      <vt:lpstr>What is EROSION??  What is SOIL erosion??</vt:lpstr>
      <vt:lpstr>There are two different ways soil can be eroded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Outside!!</vt:lpstr>
      <vt:lpstr>PowerPoint Presentation</vt:lpstr>
    </vt:vector>
  </TitlesOfParts>
  <Company>school of excellent shepherd!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types and causes of soil erosion</dc:title>
  <dc:creator>julie shepherd</dc:creator>
  <cp:lastModifiedBy>Nicole St.Pierre</cp:lastModifiedBy>
  <cp:revision>13</cp:revision>
  <dcterms:created xsi:type="dcterms:W3CDTF">2009-09-02T22:34:14Z</dcterms:created>
  <dcterms:modified xsi:type="dcterms:W3CDTF">2015-04-22T00:48:10Z</dcterms:modified>
</cp:coreProperties>
</file>