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0" r:id="rId2"/>
    <p:sldId id="262" r:id="rId3"/>
    <p:sldId id="256" r:id="rId4"/>
    <p:sldId id="261" r:id="rId5"/>
    <p:sldId id="263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7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8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7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6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4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1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7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2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22" y="2383366"/>
            <a:ext cx="8948156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problems (</a:t>
            </a:r>
            <a:r>
              <a:rPr lang="en-US" dirty="0" err="1" smtClean="0"/>
              <a:t>ie</a:t>
            </a:r>
            <a:r>
              <a:rPr lang="en-US" dirty="0" smtClean="0"/>
              <a:t>; crime)</a:t>
            </a:r>
          </a:p>
          <a:p>
            <a:r>
              <a:rPr lang="en-US" dirty="0" smtClean="0"/>
              <a:t>Access to resources (</a:t>
            </a:r>
            <a:r>
              <a:rPr lang="en-US" dirty="0" err="1" smtClean="0"/>
              <a:t>ie</a:t>
            </a:r>
            <a:r>
              <a:rPr lang="en-US" dirty="0" smtClean="0"/>
              <a:t>; water)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Environmental (</a:t>
            </a:r>
            <a:r>
              <a:rPr lang="en-US" dirty="0" err="1" smtClean="0"/>
              <a:t>ie</a:t>
            </a:r>
            <a:r>
              <a:rPr lang="en-US" dirty="0" smtClean="0"/>
              <a:t>: pollution)</a:t>
            </a:r>
          </a:p>
          <a:p>
            <a:r>
              <a:rPr lang="en-US" dirty="0" smtClean="0"/>
              <a:t>Congestion (traffic)</a:t>
            </a:r>
          </a:p>
          <a:p>
            <a:r>
              <a:rPr lang="en-US" dirty="0" smtClean="0"/>
              <a:t>Employment </a:t>
            </a:r>
          </a:p>
          <a:p>
            <a:r>
              <a:rPr lang="en-US" dirty="0" smtClean="0"/>
              <a:t>Housing </a:t>
            </a:r>
          </a:p>
          <a:p>
            <a:r>
              <a:rPr lang="en-US" dirty="0" smtClean="0"/>
              <a:t>Health (disease)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125"/>
            <a:ext cx="650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9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510" y="11179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Two videos yesterday;</a:t>
            </a:r>
            <a:br>
              <a:rPr lang="en-CA" dirty="0" smtClean="0"/>
            </a:br>
            <a:r>
              <a:rPr lang="en-CA" dirty="0" smtClean="0"/>
              <a:t>China and </a:t>
            </a:r>
            <a:r>
              <a:rPr lang="en-CA" dirty="0"/>
              <a:t>I</a:t>
            </a:r>
            <a:r>
              <a:rPr lang="en-CA" dirty="0" smtClean="0"/>
              <a:t>ndia</a:t>
            </a:r>
            <a:br>
              <a:rPr lang="en-CA" dirty="0" smtClean="0"/>
            </a:br>
            <a:r>
              <a:rPr lang="en-CA" dirty="0" smtClean="0"/>
              <a:t>what was the difference?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9283" y="3843868"/>
            <a:ext cx="9773433" cy="676618"/>
          </a:xfrm>
        </p:spPr>
        <p:txBody>
          <a:bodyPr>
            <a:normAutofit/>
          </a:bodyPr>
          <a:lstStyle/>
          <a:p>
            <a:r>
              <a:rPr lang="en-CA" sz="3400" dirty="0" smtClean="0"/>
              <a:t>Slums: mostly in developing nations. Why?</a:t>
            </a:r>
            <a:endParaRPr lang="en-CA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463640" y="4520486"/>
            <a:ext cx="11191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sz="2400" dirty="0" smtClean="0"/>
              <a:t>Other countries such as UK, US already ‘developed’ infrastructure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Recent ‘population boom’ mostly in developing nations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Rural-urban migration and promise of better life sends people to city</a:t>
            </a:r>
          </a:p>
          <a:p>
            <a:pPr marL="285750" indent="-285750">
              <a:buFontTx/>
              <a:buChar char="-"/>
            </a:pPr>
            <a:r>
              <a:rPr lang="en-CA" sz="2400" dirty="0" smtClean="0"/>
              <a:t>Political ideas: communism/socialism vs. capitalism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059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417378" cy="2971801"/>
          </a:xfrm>
        </p:spPr>
        <p:txBody>
          <a:bodyPr/>
          <a:lstStyle/>
          <a:p>
            <a:r>
              <a:rPr lang="en-CA" dirty="0" smtClean="0"/>
              <a:t>Slums, shantytowns &amp; favelas</a:t>
            </a:r>
            <a:br>
              <a:rPr lang="en-CA" dirty="0" smtClean="0"/>
            </a:br>
            <a:r>
              <a:rPr lang="en-CA" sz="3000" dirty="0" smtClean="0"/>
              <a:t>the consequences of rapid urbanization</a:t>
            </a:r>
            <a:endParaRPr lang="en-CA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8"/>
            <a:ext cx="6400800" cy="625102"/>
          </a:xfrm>
        </p:spPr>
        <p:txBody>
          <a:bodyPr/>
          <a:lstStyle/>
          <a:p>
            <a:r>
              <a:rPr lang="en-CA" dirty="0"/>
              <a:t>T</a:t>
            </a:r>
            <a:r>
              <a:rPr lang="en-CA" dirty="0" smtClean="0"/>
              <a:t>he Human Face of Rapid Urbanization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51" y="3843868"/>
            <a:ext cx="4061806" cy="2563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349" y="4468970"/>
            <a:ext cx="3134734" cy="22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242" y="5360802"/>
            <a:ext cx="9657523" cy="968448"/>
          </a:xfrm>
        </p:spPr>
        <p:txBody>
          <a:bodyPr/>
          <a:lstStyle/>
          <a:p>
            <a:r>
              <a:rPr lang="en-CA" dirty="0" smtClean="0"/>
              <a:t>Location: fringe of urban LIC areas</a:t>
            </a:r>
            <a:endParaRPr lang="en-CA" dirty="0"/>
          </a:p>
        </p:txBody>
      </p:sp>
      <p:pic>
        <p:nvPicPr>
          <p:cNvPr id="1026" name="Picture 2" descr="https://encrypted-tbn0.gstatic.com/images?q=tbn:ANd9GcS1XV9JhthPqAE5Pshe5OW6dVxtieuk5nxFAsRngzNq4VHT9Gfo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0" y="110434"/>
            <a:ext cx="4321170" cy="28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666" y="1364895"/>
            <a:ext cx="5417688" cy="3221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460" y="3121100"/>
            <a:ext cx="3137733" cy="20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8" y="4826161"/>
            <a:ext cx="11241625" cy="175494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“favelas” of brazil:</a:t>
            </a:r>
            <a:br>
              <a:rPr lang="en-CA" dirty="0" smtClean="0"/>
            </a:br>
            <a:r>
              <a:rPr lang="en-CA" sz="2700" dirty="0" smtClean="0"/>
              <a:t>-  been there for over a century</a:t>
            </a:r>
            <a:br>
              <a:rPr lang="en-CA" sz="2700" dirty="0" smtClean="0"/>
            </a:br>
            <a:r>
              <a:rPr lang="en-CA" sz="2700" dirty="0" smtClean="0"/>
              <a:t>- 6% of brazil’s population lives in favelas</a:t>
            </a:r>
            <a:br>
              <a:rPr lang="en-CA" sz="2700" dirty="0" smtClean="0"/>
            </a:br>
            <a:r>
              <a:rPr lang="en-CA" sz="2700" dirty="0" smtClean="0"/>
              <a:t>- experience all of the problems we listed and more (fire safety)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334103"/>
            <a:ext cx="3379363" cy="2240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715" y="2007595"/>
            <a:ext cx="3447848" cy="258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694" y="1281189"/>
            <a:ext cx="5967933" cy="3959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244" y="26452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15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There is a final assignment coming at the end of this film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764" y="2630510"/>
            <a:ext cx="10726471" cy="3615267"/>
          </a:xfrm>
        </p:spPr>
        <p:txBody>
          <a:bodyPr/>
          <a:lstStyle/>
          <a:p>
            <a:pPr marL="0" indent="0" algn="ctr">
              <a:buNone/>
            </a:pPr>
            <a:r>
              <a:rPr lang="en-CA" sz="3000" dirty="0" smtClean="0"/>
              <a:t>“WASTE LAND”</a:t>
            </a:r>
          </a:p>
          <a:p>
            <a:endParaRPr lang="en-CA" dirty="0" smtClean="0"/>
          </a:p>
          <a:p>
            <a:r>
              <a:rPr lang="en-CA" dirty="0" smtClean="0"/>
              <a:t>Create a project that will help those living in the favelas in Brazil.</a:t>
            </a:r>
          </a:p>
          <a:p>
            <a:r>
              <a:rPr lang="en-CA" dirty="0" smtClean="0"/>
              <a:t>It can be ECONOMIC, ARTISTIC, ENVIRONMENTAL, SOCIAL, or OTHER TYPE of project</a:t>
            </a:r>
          </a:p>
          <a:p>
            <a:r>
              <a:rPr lang="en-CA" dirty="0" smtClean="0"/>
              <a:t>Which “problem of urbanization” are you looking to address </a:t>
            </a:r>
          </a:p>
          <a:p>
            <a:r>
              <a:rPr lang="en-CA" dirty="0" smtClean="0"/>
              <a:t>How will you (and those living in slums) address it??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0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179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Urbanization issues</vt:lpstr>
      <vt:lpstr>Two videos yesterday; China and India what was the difference?</vt:lpstr>
      <vt:lpstr>Slums, shantytowns &amp; favelas the consequences of rapid urbanization</vt:lpstr>
      <vt:lpstr>Location: fringe of urban LIC areas</vt:lpstr>
      <vt:lpstr>“favelas” of brazil: -  been there for over a century - 6% of brazil’s population lives in favelas - experience all of the problems we listed and more (fire safety) </vt:lpstr>
      <vt:lpstr>There is a final assignment coming at the end of this film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Slums, shantytowns &amp; favelas</dc:title>
  <dc:creator>Nicole St.Pierre</dc:creator>
  <cp:lastModifiedBy>Nicole St.Pierre</cp:lastModifiedBy>
  <cp:revision>14</cp:revision>
  <dcterms:created xsi:type="dcterms:W3CDTF">2015-01-14T00:39:30Z</dcterms:created>
  <dcterms:modified xsi:type="dcterms:W3CDTF">2015-01-14T22:26:19Z</dcterms:modified>
</cp:coreProperties>
</file>