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C68E-BC3D-4237-9317-5F235182AC34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8FDF0-806F-43F6-A881-80AE8ECCDD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63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7C5ABA-3AAE-48C7-8BA4-EAA2E690E8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6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7C5ABA-3AAE-48C7-8BA4-EAA2E690E8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7C5ABA-3AAE-48C7-8BA4-EAA2E690E8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8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70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75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56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72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77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24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4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81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2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1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36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CD3F-25B6-4CA1-9A93-3E25760A9DBB}" type="datetimeFigureOut">
              <a:rPr lang="en-CA" smtClean="0"/>
              <a:t>2015-01-23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6E5A-EE0A-495B-95C2-755C8E91B9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4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fish%20fingers.m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96" y="365125"/>
            <a:ext cx="4594002" cy="5811838"/>
          </a:xfrm>
        </p:spPr>
        <p:txBody>
          <a:bodyPr>
            <a:normAutofit/>
          </a:bodyPr>
          <a:lstStyle/>
          <a:p>
            <a:r>
              <a:rPr lang="en-US" sz="3000" u="sng" dirty="0"/>
              <a:t>T</a:t>
            </a:r>
            <a:r>
              <a:rPr lang="en-US" sz="3000" u="sng" dirty="0" smtClean="0"/>
              <a:t>he </a:t>
            </a:r>
            <a:r>
              <a:rPr lang="en-US" sz="3000" u="sng" dirty="0" smtClean="0"/>
              <a:t>impact of food </a:t>
            </a:r>
            <a:r>
              <a:rPr lang="en-US" sz="3000" u="sng" dirty="0" smtClean="0"/>
              <a:t>miles: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 </a:t>
            </a:r>
            <a:r>
              <a:rPr lang="en-US" sz="3000" dirty="0" smtClean="0"/>
              <a:t>List the food item/country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 Calculate the distance from that country to Freeport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 Add your totals together to get the total food miles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- Think about how each item arrived… what sort of transport was used?</a:t>
            </a:r>
            <a:endParaRPr lang="en-US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9142" y="772250"/>
            <a:ext cx="6705600" cy="540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36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81200" y="990601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3200" kern="0"/>
              <a:t>Think about a typical dinner that you eat. What foods does it include?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3200" kern="0"/>
              <a:t>Do you know where that food comes from (before it ends up in the supermarket)?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3200" kern="0"/>
              <a:t>Where it is grown? Using what methods? Where it is processed, if it is processed?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3200" kern="0"/>
              <a:t>On average how far do you think a food item travels before it ends up on your plate? Make a prediction in miles.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4517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2327" y="32004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28600"/>
            <a:ext cx="377877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81600" y="2920990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does agro-industrialization affect food miles?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Transport from field to warehouse to factory to supermarket to home (often frozen which uses more energy)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Growth of food outside the usual season often requires more transport </a:t>
            </a:r>
            <a:r>
              <a:rPr lang="en-US" dirty="0" err="1"/>
              <a:t>eg</a:t>
            </a:r>
            <a:r>
              <a:rPr lang="en-US" dirty="0"/>
              <a:t>. Growing strawberries for the UK in Kenya in Winter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Due to perishable nature of food, much is transported by plane which has a high environmental cost</a:t>
            </a:r>
          </a:p>
          <a:p>
            <a:endParaRPr lang="en-US" dirty="0"/>
          </a:p>
          <a:p>
            <a:r>
              <a:rPr lang="en-US" dirty="0" smtClean="0"/>
              <a:t>(read case study Kenya p.354 – take some notes)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5000" y="0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8080"/>
                </a:solidFill>
                <a:latin typeface="Arial" pitchFamily="34" charset="0"/>
                <a:ea typeface="Calibri" pitchFamily="34" charset="0"/>
                <a:cs typeface="MyriadPro-Bold"/>
              </a:rPr>
              <a:t>Food miles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MyriadPro-Regular"/>
              </a:rPr>
              <a:t>A measure of the distance food travels from its source to the consumer. This can be given either in units of actual distance or of energy consumed during transport.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7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Environmental impact of air travel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1905000" y="1371601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Transport produces________  of the worlds CO2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Within transport, aviation accounts for about ________ 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Airlines are particularly bad because nitrous oxides from jet engines produce ozone - a greenhouse gas.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Impact is intensified because gases are emitted directly into the upper atmosphere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trails left by planes act like clouds and cause warming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19800" y="1219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25%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286000" y="2228166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/>
              <a:t>13%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1317050"/>
            <a:ext cx="1219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0" y="2290778"/>
            <a:ext cx="1143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85271" y="2839134"/>
            <a:ext cx="3276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43432" y="3719965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260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MyriadPro-Bold</vt:lpstr>
      <vt:lpstr>MyriadPro-Regular</vt:lpstr>
      <vt:lpstr>Office Theme</vt:lpstr>
      <vt:lpstr>The impact of food miles: - List the food item/country  - Calculate the distance from that country to Freeport  - Add your totals together to get the total food miles  - Think about how each item arrived… what sort of transport was used?</vt:lpstr>
      <vt:lpstr>PowerPoint Presentation</vt:lpstr>
      <vt:lpstr>PowerPoint Presentation</vt:lpstr>
      <vt:lpstr>Environmental impact of air travel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examine the impact of food miles</dc:title>
  <dc:creator>Nicole St.Pierre</dc:creator>
  <cp:lastModifiedBy>Nicole St Pierre</cp:lastModifiedBy>
  <cp:revision>3</cp:revision>
  <dcterms:created xsi:type="dcterms:W3CDTF">2015-01-18T02:53:05Z</dcterms:created>
  <dcterms:modified xsi:type="dcterms:W3CDTF">2015-01-23T14:20:38Z</dcterms:modified>
</cp:coreProperties>
</file>