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3" r:id="rId2"/>
    <p:sldId id="261" r:id="rId3"/>
    <p:sldId id="262" r:id="rId4"/>
    <p:sldId id="257" r:id="rId5"/>
    <p:sldId id="265" r:id="rId6"/>
    <p:sldId id="256" r:id="rId7"/>
    <p:sldId id="259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E4CA31-7405-412B-A0AF-0AE236F7C531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B0136-F889-4953-A317-AF71C39C1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23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4DDDEC-6065-487E-A541-7B92FAC951C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94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BEC094-EB28-4CA7-82CA-77B8CCBB4EFC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685761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B0136-F889-4953-A317-AF71C39C18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07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B0136-F889-4953-A317-AF71C39C18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48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51CF-88DB-4D56-BA08-1D15140ECB2F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27310-7D90-4452-946F-AFA03B08D5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51CF-88DB-4D56-BA08-1D15140ECB2F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27310-7D90-4452-946F-AFA03B08D5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51CF-88DB-4D56-BA08-1D15140ECB2F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27310-7D90-4452-946F-AFA03B08D5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51CF-88DB-4D56-BA08-1D15140ECB2F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27310-7D90-4452-946F-AFA03B08D5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51CF-88DB-4D56-BA08-1D15140ECB2F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27310-7D90-4452-946F-AFA03B08D5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51CF-88DB-4D56-BA08-1D15140ECB2F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27310-7D90-4452-946F-AFA03B08D5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51CF-88DB-4D56-BA08-1D15140ECB2F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27310-7D90-4452-946F-AFA03B08D5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51CF-88DB-4D56-BA08-1D15140ECB2F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27310-7D90-4452-946F-AFA03B08D5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51CF-88DB-4D56-BA08-1D15140ECB2F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27310-7D90-4452-946F-AFA03B08D5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51CF-88DB-4D56-BA08-1D15140ECB2F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27310-7D90-4452-946F-AFA03B08D5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51CF-88DB-4D56-BA08-1D15140ECB2F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27310-7D90-4452-946F-AFA03B08D5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551CF-88DB-4D56-BA08-1D15140ECB2F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27310-7D90-4452-946F-AFA03B08D5D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2305050"/>
          </a:xfrm>
        </p:spPr>
        <p:txBody>
          <a:bodyPr>
            <a:normAutofit/>
          </a:bodyPr>
          <a:lstStyle/>
          <a:p>
            <a:r>
              <a:rPr lang="en-CA" dirty="0" smtClean="0"/>
              <a:t>Review: </a:t>
            </a:r>
            <a:br>
              <a:rPr lang="en-CA" dirty="0" smtClean="0"/>
            </a:br>
            <a:r>
              <a:rPr lang="en-CA" dirty="0" smtClean="0"/>
              <a:t>Why are many environments becoming increasingly fragile?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Because of the </a:t>
            </a:r>
            <a:r>
              <a:rPr lang="en-CA" u="sng" dirty="0" smtClean="0"/>
              <a:t>human impact</a:t>
            </a:r>
            <a:r>
              <a:rPr lang="en-CA" dirty="0" smtClean="0"/>
              <a:t> on these environments; population growth and resource consumption are increasing at a rate faster than the earth can regenerate to support human life.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447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/>
          <a:lstStyle/>
          <a:p>
            <a:r>
              <a:rPr lang="en-US" sz="2000" dirty="0" smtClean="0"/>
              <a:t>Are people using the Earth </a:t>
            </a:r>
            <a:r>
              <a:rPr lang="en-US" sz="2000" b="1" dirty="0" smtClean="0"/>
              <a:t>sustainably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076" y="685800"/>
            <a:ext cx="8870924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8654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229600" cy="5410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dirty="0" smtClean="0"/>
              <a:t>A definition of </a:t>
            </a:r>
            <a:r>
              <a:rPr lang="en-US" sz="4000" u="sng" dirty="0" smtClean="0"/>
              <a:t>sustainability</a:t>
            </a:r>
            <a:r>
              <a:rPr lang="en-US" sz="4000" dirty="0" smtClean="0"/>
              <a:t> may be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rgbClr val="0070C0"/>
                </a:solidFill>
              </a:rPr>
              <a:t>“ actions that meet the needs of the present without reducing the ability of future generations to meet their needs.”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b="1" dirty="0" smtClean="0"/>
              <a:t>Task</a:t>
            </a:r>
          </a:p>
          <a:p>
            <a:pPr marL="0" indent="0">
              <a:buNone/>
            </a:pPr>
            <a:r>
              <a:rPr lang="en-US" sz="4000" dirty="0" smtClean="0"/>
              <a:t>Think about our lives on Grand Bahama, can you </a:t>
            </a:r>
            <a:r>
              <a:rPr lang="en-US" sz="4000" b="1" dirty="0" smtClean="0">
                <a:solidFill>
                  <a:srgbClr val="7030A0"/>
                </a:solidFill>
              </a:rPr>
              <a:t>explain</a:t>
            </a:r>
            <a:r>
              <a:rPr lang="en-US" sz="4000" dirty="0" smtClean="0"/>
              <a:t> three ways that you don’t think it is sustainable?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55994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3884"/>
            <a:ext cx="7391400" cy="6082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143000" y="5906237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endParaRPr lang="en-US" dirty="0"/>
          </a:p>
          <a:p>
            <a:pPr algn="ctr"/>
            <a:r>
              <a:rPr lang="en-US" dirty="0" smtClean="0"/>
              <a:t>Record w</a:t>
            </a:r>
            <a:r>
              <a:rPr lang="en-US" dirty="0" smtClean="0"/>
              <a:t>hich </a:t>
            </a:r>
            <a:r>
              <a:rPr lang="en-US" dirty="0"/>
              <a:t>parts </a:t>
            </a:r>
            <a:r>
              <a:rPr lang="en-US" dirty="0" smtClean="0"/>
              <a:t>of the </a:t>
            </a:r>
            <a:r>
              <a:rPr lang="en-US" dirty="0"/>
              <a:t>world </a:t>
            </a:r>
            <a:r>
              <a:rPr lang="en-US" dirty="0" smtClean="0"/>
              <a:t>have the </a:t>
            </a:r>
            <a:r>
              <a:rPr lang="en-US" dirty="0"/>
              <a:t>highest </a:t>
            </a:r>
            <a:r>
              <a:rPr lang="en-US" dirty="0" smtClean="0"/>
              <a:t>and lowest </a:t>
            </a:r>
            <a:r>
              <a:rPr lang="en-US" dirty="0" smtClean="0"/>
              <a:t>footprints. </a:t>
            </a:r>
            <a:endParaRPr lang="en-US" dirty="0"/>
          </a:p>
          <a:p>
            <a:pPr algn="ctr"/>
            <a:r>
              <a:rPr lang="en-US" dirty="0" smtClean="0"/>
              <a:t>G</a:t>
            </a:r>
            <a:r>
              <a:rPr lang="en-US" dirty="0" smtClean="0"/>
              <a:t>ive two </a:t>
            </a:r>
            <a:r>
              <a:rPr lang="en-US" dirty="0" smtClean="0"/>
              <a:t>detailed </a:t>
            </a:r>
            <a:r>
              <a:rPr lang="en-US" dirty="0"/>
              <a:t>reasons for this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19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So… why haven’t we TOTALLY exhausted the earth?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791200"/>
            <a:ext cx="8763000" cy="64281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CA" dirty="0" smtClean="0"/>
              <a:t>Not everyone lives like us…yet –</a:t>
            </a:r>
          </a:p>
          <a:p>
            <a:pPr marL="0" indent="0">
              <a:buNone/>
            </a:pPr>
            <a:r>
              <a:rPr lang="en-CA" dirty="0" smtClean="0"/>
              <a:t>But the population is growing and more and more countries are also consuming…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75" y="1328737"/>
            <a:ext cx="6038850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62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dirty="0" smtClean="0"/>
              <a:t>How does this relate to the idea of your ‘ecological footprint’?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rainharvest.co.za/wp-content/uploads/2011/04/ecological-footpri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09800"/>
            <a:ext cx="5819633" cy="430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95110"/>
            <a:ext cx="8686800" cy="62367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The </a:t>
            </a:r>
            <a:r>
              <a:rPr lang="en-US" b="1" dirty="0">
                <a:solidFill>
                  <a:srgbClr val="00B050"/>
                </a:solidFill>
              </a:rPr>
              <a:t>ecological footprint</a:t>
            </a:r>
            <a:r>
              <a:rPr lang="en-US" dirty="0"/>
              <a:t> is a measure of human </a:t>
            </a:r>
            <a:r>
              <a:rPr lang="en-US" dirty="0" smtClean="0"/>
              <a:t>______________ </a:t>
            </a:r>
            <a:r>
              <a:rPr lang="en-US" dirty="0"/>
              <a:t>on the Earth's ecosystems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It </a:t>
            </a:r>
            <a:r>
              <a:rPr lang="en-US" dirty="0"/>
              <a:t>represents the amount of </a:t>
            </a:r>
            <a:r>
              <a:rPr lang="en-US" dirty="0" smtClean="0"/>
              <a:t>biologically_________________ land </a:t>
            </a:r>
            <a:r>
              <a:rPr lang="en-US" dirty="0"/>
              <a:t>and sea area necessary to supply the </a:t>
            </a:r>
            <a:r>
              <a:rPr lang="en-US" dirty="0" smtClean="0"/>
              <a:t>__________________a </a:t>
            </a:r>
            <a:r>
              <a:rPr lang="en-US" dirty="0"/>
              <a:t>human population </a:t>
            </a:r>
            <a:r>
              <a:rPr lang="en-US" dirty="0" smtClean="0"/>
              <a:t>consumes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the Earths resources were equally _____________between EVERYONE on the planet, we would each get __________ per person.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1.9 hectares (4 acres)         productive      demand            spread         		resources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What </a:t>
            </a:r>
            <a:r>
              <a:rPr lang="en-US" b="1" dirty="0">
                <a:solidFill>
                  <a:srgbClr val="0070C0"/>
                </a:solidFill>
              </a:rPr>
              <a:t>is your footprint?</a:t>
            </a:r>
          </a:p>
          <a:p>
            <a:pPr marL="0" indent="0">
              <a:buNone/>
            </a:pPr>
            <a:endParaRPr lang="en-US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37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CA" dirty="0" err="1" smtClean="0"/>
              <a:t>StP</a:t>
            </a:r>
            <a:r>
              <a:rPr lang="en-CA" dirty="0" smtClean="0"/>
              <a:t> Website: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19200"/>
            <a:ext cx="8458200" cy="5029200"/>
          </a:xfrm>
        </p:spPr>
        <p:txBody>
          <a:bodyPr>
            <a:normAutofit fontScale="92500" lnSpcReduction="10000"/>
          </a:bodyPr>
          <a:lstStyle/>
          <a:p>
            <a:r>
              <a:rPr lang="en-CA" sz="2800" dirty="0" smtClean="0"/>
              <a:t>Under title ‘</a:t>
            </a:r>
            <a:r>
              <a:rPr lang="en-CA" sz="2800" dirty="0"/>
              <a:t>E</a:t>
            </a:r>
            <a:r>
              <a:rPr lang="en-CA" sz="2800" dirty="0" smtClean="0"/>
              <a:t>cological </a:t>
            </a:r>
            <a:r>
              <a:rPr lang="en-CA" sz="2800" dirty="0"/>
              <a:t>F</a:t>
            </a:r>
            <a:r>
              <a:rPr lang="en-CA" sz="2800" dirty="0" smtClean="0"/>
              <a:t>ootprint and Sustainability’</a:t>
            </a:r>
          </a:p>
          <a:p>
            <a:r>
              <a:rPr lang="en-CA" sz="2800" dirty="0" smtClean="0"/>
              <a:t>Take Quiz “Your Ecological Footprint” </a:t>
            </a:r>
            <a:endParaRPr lang="en-CA" sz="2800" dirty="0"/>
          </a:p>
          <a:p>
            <a:r>
              <a:rPr lang="en-CA" sz="2800" dirty="0" smtClean="0"/>
              <a:t>At the end of the quiz, record:</a:t>
            </a:r>
            <a:endParaRPr lang="en-CA" sz="2800" dirty="0"/>
          </a:p>
          <a:p>
            <a:pPr marL="514350" indent="-514350">
              <a:buAutoNum type="arabicPeriod"/>
            </a:pPr>
            <a:r>
              <a:rPr lang="en-CA" sz="2800" dirty="0" smtClean="0"/>
              <a:t>“If everyone lived like me, we’d need ________ earths and _______ global hectares to support the population.”</a:t>
            </a:r>
          </a:p>
          <a:p>
            <a:pPr marL="514350" indent="-514350">
              <a:buAutoNum type="arabicPeriod"/>
            </a:pPr>
            <a:endParaRPr lang="en-CA" sz="2800" dirty="0" smtClean="0"/>
          </a:p>
          <a:p>
            <a:pPr marL="0" indent="0">
              <a:buNone/>
            </a:pPr>
            <a:r>
              <a:rPr lang="en-CA" sz="2800" dirty="0" smtClean="0"/>
              <a:t>2. </a:t>
            </a:r>
            <a:r>
              <a:rPr lang="en-CA" sz="2800" dirty="0"/>
              <a:t>E</a:t>
            </a:r>
            <a:r>
              <a:rPr lang="en-CA" sz="2800" dirty="0" smtClean="0"/>
              <a:t>xplain </a:t>
            </a:r>
            <a:r>
              <a:rPr lang="en-CA" sz="2800" smtClean="0"/>
              <a:t>the three major </a:t>
            </a:r>
            <a:r>
              <a:rPr lang="en-CA" sz="2800" dirty="0" smtClean="0"/>
              <a:t>reasons for your </a:t>
            </a:r>
            <a:r>
              <a:rPr lang="en-CA" sz="2800" smtClean="0"/>
              <a:t>footprint </a:t>
            </a:r>
          </a:p>
          <a:p>
            <a:pPr marL="0" indent="0">
              <a:buNone/>
            </a:pPr>
            <a:r>
              <a:rPr lang="en-CA" sz="2800" smtClean="0"/>
              <a:t>(</a:t>
            </a:r>
            <a:r>
              <a:rPr lang="en-CA" sz="2800" dirty="0" err="1" smtClean="0"/>
              <a:t>ie</a:t>
            </a:r>
            <a:r>
              <a:rPr lang="en-CA" sz="2800" dirty="0" smtClean="0"/>
              <a:t>: grazing land – land for animals)</a:t>
            </a:r>
          </a:p>
          <a:p>
            <a:pPr marL="0" indent="0">
              <a:buNone/>
            </a:pPr>
            <a:endParaRPr lang="en-CA" sz="2800" dirty="0" smtClean="0"/>
          </a:p>
          <a:p>
            <a:pPr marL="0" indent="0">
              <a:buNone/>
            </a:pPr>
            <a:r>
              <a:rPr lang="en-CA" sz="2800" dirty="0" smtClean="0"/>
              <a:t>3. Click on ‘Explore </a:t>
            </a:r>
            <a:r>
              <a:rPr lang="en-CA" sz="2800" dirty="0"/>
              <a:t>S</a:t>
            </a:r>
            <a:r>
              <a:rPr lang="en-CA" sz="2800" dirty="0" smtClean="0"/>
              <a:t>cenarios” – record </a:t>
            </a:r>
            <a:r>
              <a:rPr lang="en-CA" sz="2800" u="sng" dirty="0" smtClean="0"/>
              <a:t>three things </a:t>
            </a:r>
            <a:r>
              <a:rPr lang="en-CA" sz="2800" dirty="0" smtClean="0"/>
              <a:t>you can do to reduce your ecological footprint.</a:t>
            </a:r>
          </a:p>
        </p:txBody>
      </p:sp>
    </p:spTree>
    <p:extLst>
      <p:ext uri="{BB962C8B-B14F-4D97-AF65-F5344CB8AC3E}">
        <p14:creationId xmlns:p14="http://schemas.microsoft.com/office/powerpoint/2010/main" val="245334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244</Words>
  <Application>Microsoft Office PowerPoint</Application>
  <PresentationFormat>On-screen Show (4:3)</PresentationFormat>
  <Paragraphs>37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Office Theme</vt:lpstr>
      <vt:lpstr>Review:  Why are many environments becoming increasingly fragile?</vt:lpstr>
      <vt:lpstr>Are people using the Earth sustainably?</vt:lpstr>
      <vt:lpstr>PowerPoint Presentation</vt:lpstr>
      <vt:lpstr>PowerPoint Presentation</vt:lpstr>
      <vt:lpstr>So… why haven’t we TOTALLY exhausted the earth?</vt:lpstr>
      <vt:lpstr>How does this relate to the idea of your ‘ecological footprint’?</vt:lpstr>
      <vt:lpstr>PowerPoint Presentation</vt:lpstr>
      <vt:lpstr>StP Website: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Aim: To understand an ecological footprint</dc:title>
  <dc:creator>julies</dc:creator>
  <cp:lastModifiedBy>Nicole St.Pierre</cp:lastModifiedBy>
  <cp:revision>21</cp:revision>
  <dcterms:created xsi:type="dcterms:W3CDTF">2012-01-05T17:23:32Z</dcterms:created>
  <dcterms:modified xsi:type="dcterms:W3CDTF">2015-12-06T20:36:52Z</dcterms:modified>
</cp:coreProperties>
</file>