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1" autoAdjust="0"/>
    <p:restoredTop sz="94660"/>
  </p:normalViewPr>
  <p:slideViewPr>
    <p:cSldViewPr snapToGrid="0">
      <p:cViewPr varScale="1">
        <p:scale>
          <a:sx n="74" d="100"/>
          <a:sy n="74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A7D7-3854-4424-AF2A-EEEABB8C8822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0E78-A576-4CAD-91E0-826371D12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17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A7D7-3854-4424-AF2A-EEEABB8C8822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0E78-A576-4CAD-91E0-826371D12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284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A7D7-3854-4424-AF2A-EEEABB8C8822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0E78-A576-4CAD-91E0-826371D12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553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A7D7-3854-4424-AF2A-EEEABB8C8822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0E78-A576-4CAD-91E0-826371D12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97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A7D7-3854-4424-AF2A-EEEABB8C8822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0E78-A576-4CAD-91E0-826371D12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414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A7D7-3854-4424-AF2A-EEEABB8C8822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0E78-A576-4CAD-91E0-826371D12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066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A7D7-3854-4424-AF2A-EEEABB8C8822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0E78-A576-4CAD-91E0-826371D12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580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A7D7-3854-4424-AF2A-EEEABB8C8822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0E78-A576-4CAD-91E0-826371D12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955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A7D7-3854-4424-AF2A-EEEABB8C8822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0E78-A576-4CAD-91E0-826371D12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668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A7D7-3854-4424-AF2A-EEEABB8C8822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0E78-A576-4CAD-91E0-826371D12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173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A7D7-3854-4424-AF2A-EEEABB8C8822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0E78-A576-4CAD-91E0-826371D12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034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CA7D7-3854-4424-AF2A-EEEABB8C8822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F0E78-A576-4CAD-91E0-826371D12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656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Plate </a:t>
            </a:r>
            <a:r>
              <a:rPr lang="en-US" dirty="0" smtClean="0"/>
              <a:t>boundaries:</a:t>
            </a:r>
            <a:br>
              <a:rPr lang="en-US" dirty="0" smtClean="0"/>
            </a:br>
            <a:r>
              <a:rPr lang="en-US" dirty="0" smtClean="0"/>
              <a:t>Draw the following diagrams in your notebook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866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regentsearth.com/Illustrated%20ESRT/Page%205%20(Tectonic%20Plates)/ESRT%20Page5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89" y="0"/>
            <a:ext cx="9248310" cy="7016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556124" y="1184856"/>
            <a:ext cx="239547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CA" dirty="0" smtClean="0"/>
              <a:t>Label all the major plates (14)</a:t>
            </a:r>
          </a:p>
          <a:p>
            <a:pPr marL="285750" indent="-285750">
              <a:buFontTx/>
              <a:buChar char="-"/>
            </a:pPr>
            <a:endParaRPr lang="en-CA" dirty="0" smtClean="0"/>
          </a:p>
          <a:p>
            <a:pPr marL="285750" indent="-285750">
              <a:buFontTx/>
              <a:buChar char="-"/>
            </a:pPr>
            <a:r>
              <a:rPr lang="en-CA" dirty="0" smtClean="0"/>
              <a:t>Colour and key the plate margins as below (transform, divergent and constructive)</a:t>
            </a:r>
          </a:p>
          <a:p>
            <a:pPr marL="285750" indent="-285750">
              <a:buFontTx/>
              <a:buChar char="-"/>
            </a:pPr>
            <a:endParaRPr lang="en-CA" dirty="0" smtClean="0"/>
          </a:p>
          <a:p>
            <a:pPr marL="285750" indent="-285750">
              <a:buFontTx/>
              <a:buChar char="-"/>
            </a:pPr>
            <a:r>
              <a:rPr lang="en-CA" dirty="0" smtClean="0"/>
              <a:t>Draw in the motions of the plates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01073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Constructive (Divergent) Plate Margins</a:t>
            </a:r>
            <a:endParaRPr lang="en-CA" dirty="0"/>
          </a:p>
        </p:txBody>
      </p:sp>
      <p:pic>
        <p:nvPicPr>
          <p:cNvPr id="3074" name="Picture 2" descr="http://2.bp.blogspot.com/_oWvK6-SEOBY/SQrzqsVLwqI/AAAAAAAAAGA/KSYBDOafn2Y/s320/divergent+bounary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7713" y="1343953"/>
            <a:ext cx="5164427" cy="5164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9615" y="3013070"/>
            <a:ext cx="3130616" cy="1826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1204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Destructive (Convergent) Plates </a:t>
            </a:r>
            <a:endParaRPr lang="en-CA" dirty="0"/>
          </a:p>
        </p:txBody>
      </p:sp>
      <p:pic>
        <p:nvPicPr>
          <p:cNvPr id="2050" name="Picture 2" descr="https://upload.wikimedia.org/wikipedia/commons/thumb/2/29/Active_Margin.svg/2000px-Active_Margin.svg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366" y="1890019"/>
            <a:ext cx="7763314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60226" y="2493088"/>
            <a:ext cx="3077494" cy="1911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711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Transform Plate Boundaries</a:t>
            </a:r>
            <a:endParaRPr lang="en-CA" dirty="0"/>
          </a:p>
        </p:txBody>
      </p:sp>
      <p:pic>
        <p:nvPicPr>
          <p:cNvPr id="4098" name="Picture 2" descr="http://geosymphony.weebly.com/uploads/2/9/8/1/29818551/140436505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637" y="2028813"/>
            <a:ext cx="5984682" cy="3998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82036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1399</TotalTime>
  <Words>47</Words>
  <Application>Microsoft Office PowerPoint</Application>
  <PresentationFormat>Widescreen</PresentationFormat>
  <Paragraphs>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Plate boundaries: Draw the following diagrams in your notebook</vt:lpstr>
      <vt:lpstr>PowerPoint Presentation</vt:lpstr>
      <vt:lpstr>Constructive (Divergent) Plate Margins</vt:lpstr>
      <vt:lpstr>Destructive (Convergent) Plates </vt:lpstr>
      <vt:lpstr>Transform Plate Boundaries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</dc:creator>
  <cp:lastModifiedBy>Nicole St.Pierre</cp:lastModifiedBy>
  <cp:revision>4</cp:revision>
  <dcterms:created xsi:type="dcterms:W3CDTF">2013-03-13T02:14:25Z</dcterms:created>
  <dcterms:modified xsi:type="dcterms:W3CDTF">2015-10-21T20:43:42Z</dcterms:modified>
</cp:coreProperties>
</file>