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Why Do Nations Trade?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For that matter, why do we trade??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18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People Trade Because They Value Things Differently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0310" y="2556932"/>
            <a:ext cx="9866287" cy="331893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When voluntary trade takes place, both</a:t>
            </a:r>
          </a:p>
          <a:p>
            <a:pPr marL="0" indent="0">
              <a:buNone/>
            </a:pPr>
            <a:r>
              <a:rPr lang="en-CA" dirty="0"/>
              <a:t>p</a:t>
            </a:r>
            <a:r>
              <a:rPr lang="en-CA" dirty="0" smtClean="0"/>
              <a:t>eople benefit because they both get something </a:t>
            </a:r>
          </a:p>
          <a:p>
            <a:pPr marL="0" indent="0">
              <a:buNone/>
            </a:pPr>
            <a:r>
              <a:rPr lang="en-CA" dirty="0" smtClean="0"/>
              <a:t>they valued more than what they had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Write down what you had and what you gained.</a:t>
            </a:r>
          </a:p>
          <a:p>
            <a:pPr marL="0" indent="0">
              <a:buNone/>
            </a:pPr>
            <a:r>
              <a:rPr lang="en-CA" dirty="0" smtClean="0"/>
              <a:t>They were both worth the same amount…</a:t>
            </a:r>
          </a:p>
          <a:p>
            <a:pPr marL="0" indent="0">
              <a:buNone/>
            </a:pPr>
            <a:r>
              <a:rPr lang="en-CA" dirty="0" smtClean="0"/>
              <a:t>Why did you value the second item more?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2" y="2570693"/>
            <a:ext cx="39909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did our total values increase after the first trade? After the second?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8113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makes us all better off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is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reality?</a:t>
            </a:r>
          </a:p>
          <a:p>
            <a:pPr marL="0" indent="0" algn="ctr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trade a part of </a:t>
            </a:r>
            <a:r>
              <a:rPr lang="en-C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globalization?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079" y="3383459"/>
            <a:ext cx="6181839" cy="34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Nations trade because they each have different resources and want others they value…</a:t>
            </a:r>
            <a:br>
              <a:rPr lang="en-CA" dirty="0" smtClean="0"/>
            </a:br>
            <a:r>
              <a:rPr lang="en-CA" dirty="0" smtClean="0"/>
              <a:t>What kinds of things do countries trade?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596" y="2558145"/>
            <a:ext cx="8766808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Coffee and Trade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Today we start our new unit on trade. We will focus on the coffee trade. </a:t>
            </a:r>
          </a:p>
          <a:p>
            <a:pPr marL="0" indent="0">
              <a:buNone/>
            </a:pPr>
            <a:r>
              <a:rPr lang="en-CA" dirty="0" smtClean="0"/>
              <a:t>Look at pages 90 and 91 in your textbook. </a:t>
            </a:r>
          </a:p>
          <a:p>
            <a:pPr marL="0" indent="0">
              <a:buNone/>
            </a:pPr>
            <a:r>
              <a:rPr lang="en-CA" dirty="0" smtClean="0"/>
              <a:t>Answer #1 a) and b) </a:t>
            </a:r>
          </a:p>
          <a:p>
            <a:pPr marL="0" indent="0">
              <a:buNone/>
            </a:pPr>
            <a:r>
              <a:rPr lang="en-CA" dirty="0" smtClean="0"/>
              <a:t>Answer #3 a) b) and c)</a:t>
            </a:r>
          </a:p>
          <a:p>
            <a:pPr marL="0" indent="0">
              <a:buNone/>
            </a:pPr>
            <a:r>
              <a:rPr lang="en-CA" dirty="0" smtClean="0"/>
              <a:t>Answer #4 a) b) c) and 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3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181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Why Do Nations Trade?</vt:lpstr>
      <vt:lpstr>People Trade Because They Value Things Differently</vt:lpstr>
      <vt:lpstr>Why did our total values increase after the first trade? After the second?</vt:lpstr>
      <vt:lpstr>Nations trade because they each have different resources and want others they value… What kinds of things do countries trade?</vt:lpstr>
      <vt:lpstr>Coffee and Trade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Nations Trade?</dc:title>
  <dc:creator>Nicole St.Pierre</dc:creator>
  <cp:lastModifiedBy>Nicole St.Pierre</cp:lastModifiedBy>
  <cp:revision>7</cp:revision>
  <dcterms:created xsi:type="dcterms:W3CDTF">2015-03-18T23:40:47Z</dcterms:created>
  <dcterms:modified xsi:type="dcterms:W3CDTF">2015-03-18T23:59:04Z</dcterms:modified>
</cp:coreProperties>
</file>