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5C1D1-A554-40E9-930C-76ACDEF8B402}" type="datetimeFigureOut">
              <a:rPr lang="en-CA" smtClean="0"/>
              <a:t>2015-05-04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3F9D3-E013-4858-95B4-580507AAC6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6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EAEF-A0B6-4610-9263-E1A95669CF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48" y="2099733"/>
            <a:ext cx="9156365" cy="2677648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dirty="0" smtClean="0"/>
              <a:t>you define</a:t>
            </a:r>
            <a:br>
              <a:rPr lang="en-US" dirty="0" smtClean="0"/>
            </a:br>
            <a:r>
              <a:rPr lang="en-US" dirty="0" smtClean="0"/>
              <a:t>tourism </a:t>
            </a:r>
            <a:r>
              <a:rPr lang="en-US" dirty="0"/>
              <a:t>and tourist?</a:t>
            </a:r>
            <a:br>
              <a:rPr lang="en-US" dirty="0"/>
            </a:b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552" y="0"/>
            <a:ext cx="4176122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8" y="973668"/>
            <a:ext cx="9311060" cy="706964"/>
          </a:xfrm>
        </p:spPr>
        <p:txBody>
          <a:bodyPr/>
          <a:lstStyle/>
          <a:p>
            <a:r>
              <a:rPr lang="en-CA" dirty="0" smtClean="0"/>
              <a:t>Tourism: all the activities tourists take part in and the services that support them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09662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/>
              <a:t>Tourist: a person who travels to a new place and stays there for at least one night before leaving (can be for business or holiday or other)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79636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709" y="973668"/>
            <a:ext cx="10667852" cy="706964"/>
          </a:xfrm>
        </p:spPr>
        <p:txBody>
          <a:bodyPr/>
          <a:lstStyle/>
          <a:p>
            <a:r>
              <a:rPr lang="en-CA" dirty="0" smtClean="0"/>
              <a:t>Are all these people tourists? Why or why not?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128" y="1842293"/>
            <a:ext cx="7803013" cy="47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12305"/>
            <a:ext cx="10083792" cy="706964"/>
          </a:xfrm>
        </p:spPr>
        <p:txBody>
          <a:bodyPr/>
          <a:lstStyle/>
          <a:p>
            <a:r>
              <a:rPr lang="en-CA" dirty="0" smtClean="0"/>
              <a:t>Tourism needs three things: an attraction, accommodation, &amp; transport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43239" cy="341630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For each photo, give it a title and number (</a:t>
            </a:r>
            <a:r>
              <a:rPr lang="en-CA" sz="2400" dirty="0" err="1" smtClean="0"/>
              <a:t>ie</a:t>
            </a:r>
            <a:r>
              <a:rPr lang="en-CA" sz="2400" dirty="0" smtClean="0"/>
              <a:t>: 1. camping)</a:t>
            </a:r>
          </a:p>
          <a:p>
            <a:endParaRPr lang="en-CA" sz="2400" dirty="0" smtClean="0"/>
          </a:p>
          <a:p>
            <a:r>
              <a:rPr lang="en-CA" sz="2400" dirty="0" smtClean="0"/>
              <a:t>Identify the accommodation &amp; transport in each photo…</a:t>
            </a:r>
          </a:p>
          <a:p>
            <a:endParaRPr lang="en-CA" sz="2400" dirty="0" smtClean="0"/>
          </a:p>
          <a:p>
            <a:r>
              <a:rPr lang="en-CA" sz="2400" dirty="0" smtClean="0"/>
              <a:t>Then identify whether the attraction is NATURAL or HUMAN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958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4" y="238948"/>
            <a:ext cx="5471615" cy="369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599" y="2832832"/>
            <a:ext cx="5834722" cy="37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34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82" y="135430"/>
            <a:ext cx="4764175" cy="4529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404" y="2613179"/>
            <a:ext cx="5602310" cy="37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4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8" y="305052"/>
            <a:ext cx="5302546" cy="3967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592" y="2690479"/>
            <a:ext cx="5609455" cy="38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4221089"/>
            <a:ext cx="1043618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Pg. </a:t>
            </a:r>
            <a:r>
              <a:rPr lang="en-GB" sz="2000" b="1" dirty="0" smtClean="0"/>
              <a:t>103 </a:t>
            </a:r>
            <a:r>
              <a:rPr lang="en-GB" sz="2000" b="1" dirty="0" err="1"/>
              <a:t>Geog</a:t>
            </a:r>
            <a:r>
              <a:rPr lang="en-GB" sz="2000" b="1" dirty="0"/>
              <a:t> 3</a:t>
            </a:r>
          </a:p>
          <a:p>
            <a:pPr marL="0" indent="0">
              <a:buNone/>
            </a:pPr>
            <a:r>
              <a:rPr lang="en-GB" sz="2000" b="1" dirty="0" smtClean="0"/>
              <a:t>Look at Graph B:</a:t>
            </a:r>
          </a:p>
          <a:p>
            <a:pPr marL="0" indent="0">
              <a:buNone/>
            </a:pPr>
            <a:r>
              <a:rPr lang="en-GB" sz="2000" dirty="0" smtClean="0"/>
              <a:t>1. Draw </a:t>
            </a:r>
            <a:r>
              <a:rPr lang="en-GB" sz="2000" dirty="0"/>
              <a:t>a </a:t>
            </a:r>
            <a:r>
              <a:rPr lang="en-GB" sz="2000" dirty="0" smtClean="0"/>
              <a:t>bar </a:t>
            </a:r>
            <a:r>
              <a:rPr lang="en-GB" sz="2000" dirty="0"/>
              <a:t>chart to show which areas of the world have the most tourist arrivals.  </a:t>
            </a:r>
          </a:p>
          <a:p>
            <a:pPr marL="0" indent="0">
              <a:buNone/>
            </a:pPr>
            <a:r>
              <a:rPr lang="en-GB" sz="2000" dirty="0"/>
              <a:t>Does it match your predictions?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2. For each country in your chart, write down one natural and one human attraction</a:t>
            </a: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3792" y="357075"/>
            <a:ext cx="922535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Where do you predict the top 10 most visited countries in the world are?</a:t>
            </a:r>
          </a:p>
        </p:txBody>
      </p:sp>
      <p:pic>
        <p:nvPicPr>
          <p:cNvPr id="2050" name="Picture 2" descr="http://1.bp.blogspot.com/_dZlEmGIhKr0/S8-tT6hoQaI/AAAAAAAAA8w/WQHFgVt3rPc/s1600/man-thinkin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2877" y="1417639"/>
            <a:ext cx="2629123" cy="26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291" y="1461440"/>
            <a:ext cx="6912375" cy="2585323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Ideas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9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</TotalTime>
  <Words>175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Can you define tourism and tourist? </vt:lpstr>
      <vt:lpstr>Tourism: all the activities tourists take part in and the services that support them</vt:lpstr>
      <vt:lpstr>Are all these people tourists? Why or why not?</vt:lpstr>
      <vt:lpstr>Tourism needs three things: an attraction, accommodation, &amp; transport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define tourism and tourist?</dc:title>
  <dc:creator>Nicole St.Pierre</dc:creator>
  <cp:lastModifiedBy>Nicole St Pierre</cp:lastModifiedBy>
  <cp:revision>4</cp:revision>
  <dcterms:created xsi:type="dcterms:W3CDTF">2015-05-02T20:50:58Z</dcterms:created>
  <dcterms:modified xsi:type="dcterms:W3CDTF">2015-05-04T13:57:08Z</dcterms:modified>
</cp:coreProperties>
</file>