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58" r:id="rId4"/>
    <p:sldId id="260" r:id="rId5"/>
    <p:sldId id="276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D61F13A-FA1B-4778-9960-27299949BB25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BC24565-9224-4CDB-81AC-C1ED5F45B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8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6B3D86-2D47-49CD-87E1-A0DE34CAC185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68"/>
            <a:ext cx="5608320" cy="4155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7C5ABA-3AAE-48C7-8BA4-EAA2E690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17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A7EC1-369D-4504-9670-3BB25CF3133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508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7C5ABA-3AAE-48C7-8BA4-EAA2E690E8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82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B320A3-2474-464B-86AA-94716D475C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848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99A84C-0B93-4111-BBD8-E64B57A2E3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98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7C5ABA-3AAE-48C7-8BA4-EAA2E690E8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4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FF02F-A085-4A1E-8888-AF9146F4684A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CB02-1097-4087-B301-C52EF96B7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3CBA-BA78-4834-A39C-6D6A06A2FB1D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A42CA-E9C9-4E2A-9E7F-77E72A9A3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F6FD1-E885-4855-A90C-1DD970463C38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B16A5-DD5D-45DC-8C96-DD4DABAF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B5401-E508-4741-9D35-6ACE948157F2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3D220-E5D9-4819-BB9F-A2160203A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DB093-93F5-4F9F-8291-947138C2CD3F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B503-7FB4-4B97-8DAE-5228007E4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1C458-7892-4A4E-858C-222DEEC0A972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0BD6-398C-4896-A24D-26B4C1D45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D3A96-CD90-48C9-AC94-9AEF21043E16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F1C3C-2413-4750-B0B7-258055AEA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DD4D-1FB6-457E-9F95-019542F9CF62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4D6D-FFB2-4604-B072-162C761E3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0DF9C-7413-4CFC-A75B-72DBA3498DFA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EE274-6BE6-4169-AA37-F4CD0597D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4E348-1C25-4585-8762-5A554C4EC499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F8E9B-51B0-42FC-AEDB-F6370B743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D78BD-C838-467D-866D-F93616553A99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B9772-8BD9-4686-BC31-E39EA3BFE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1ED5A-50D3-4ED0-98EB-BEEA5277A74F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F98E-EDEE-45A6-83F3-C0EF678F1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ADBB9A-C635-455C-9968-EEAE12A603C9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771BD4-E1F3-4E1A-B9E6-E4C7887E5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What is Agro-Industrialization?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101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kern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209800"/>
            <a:ext cx="47625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124200"/>
            <a:ext cx="4791075" cy="354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09600"/>
            <a:ext cx="44577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Agriculture has changed by: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/>
              <a:t>Change from small scale family owned farms serving a local population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/>
              <a:t>To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/>
              <a:t>Large scale, global companies, </a:t>
            </a:r>
            <a:r>
              <a:rPr lang="en-US" kern="1200" dirty="0" smtClean="0"/>
              <a:t>high input, high output, intensive methods serving the global community.  This is agro industrialization</a:t>
            </a:r>
            <a:endParaRPr lang="en-US" kern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kern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/>
              <a:t>This has happened because of: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1200" dirty="0"/>
              <a:t>Advances in farming technology such as GM foods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1200" dirty="0"/>
              <a:t>Fertilizers and pesticide 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1200" dirty="0"/>
              <a:t>Improved transport and communication to export products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kern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85800"/>
            <a:ext cx="41084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505200"/>
            <a:ext cx="40941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8763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Agro-</a:t>
            </a:r>
            <a:r>
              <a:rPr lang="en-US" sz="2400" dirty="0" err="1" smtClean="0"/>
              <a:t>industrialisation</a:t>
            </a:r>
            <a:r>
              <a:rPr lang="en-US" sz="2400" dirty="0" smtClean="0"/>
              <a:t> causes </a:t>
            </a:r>
            <a:r>
              <a:rPr lang="en-US" sz="2400" dirty="0"/>
              <a:t>negative impacts on the environment.  </a:t>
            </a:r>
            <a:r>
              <a:rPr lang="en-US" sz="2400" dirty="0" smtClean="0"/>
              <a:t>How?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6090" y="2327196"/>
            <a:ext cx="86993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It has increased food production but is a </a:t>
            </a:r>
            <a:r>
              <a:rPr lang="en-US" sz="2800" b="1" dirty="0"/>
              <a:t>major consumer of energy, a major contributor of greenhouses gases, air pollution, water pollution, spread of disease, land erosion and loss of biodiversity</a:t>
            </a:r>
            <a:r>
              <a:rPr lang="en-US" sz="2800" b="1" dirty="0" smtClean="0"/>
              <a:t>.</a:t>
            </a:r>
          </a:p>
          <a:p>
            <a:endParaRPr lang="en-US" sz="2800" b="1" dirty="0"/>
          </a:p>
          <a:p>
            <a:r>
              <a:rPr lang="en-US" sz="2800" b="1" dirty="0" smtClean="0"/>
              <a:t>Find one example </a:t>
            </a:r>
            <a:r>
              <a:rPr lang="en-US" sz="2800" b="1" dirty="0" smtClean="0"/>
              <a:t>of agro-industrialization for </a:t>
            </a:r>
            <a:r>
              <a:rPr lang="en-US" sz="2800" b="1" dirty="0" smtClean="0"/>
              <a:t>each environmental </a:t>
            </a:r>
            <a:r>
              <a:rPr lang="en-US" sz="2800" b="1" dirty="0" smtClean="0"/>
              <a:t>concern – share w/ peers</a:t>
            </a:r>
            <a:endParaRPr lang="en-US" sz="2800" b="1" dirty="0" smtClean="0"/>
          </a:p>
          <a:p>
            <a:r>
              <a:rPr lang="en-US" sz="2800" b="1" dirty="0" smtClean="0"/>
              <a:t>(</a:t>
            </a:r>
            <a:r>
              <a:rPr lang="en-US" sz="2800" b="1" dirty="0" err="1" smtClean="0"/>
              <a:t>ie</a:t>
            </a:r>
            <a:r>
              <a:rPr lang="en-US" sz="2800" b="1" dirty="0" smtClean="0"/>
              <a:t>; country/company/scenario/news </a:t>
            </a:r>
            <a:r>
              <a:rPr lang="en-US" sz="2800" b="1" dirty="0" smtClean="0"/>
              <a:t>story)</a:t>
            </a:r>
            <a:endParaRPr lang="en-US" sz="2800" b="1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141</Words>
  <Application>Microsoft Office PowerPoint</Application>
  <PresentationFormat>On-screen Show (4:3)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What is Agro-Industrialization?</vt:lpstr>
      <vt:lpstr>PowerPoint Presentation</vt:lpstr>
      <vt:lpstr>Agriculture has changed by: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know the environmental impact of the food industry</dc:title>
  <dc:creator>julies</dc:creator>
  <cp:lastModifiedBy>Nicole St Pierre</cp:lastModifiedBy>
  <cp:revision>72</cp:revision>
  <cp:lastPrinted>2013-11-29T13:00:00Z</cp:lastPrinted>
  <dcterms:created xsi:type="dcterms:W3CDTF">2010-10-14T19:45:46Z</dcterms:created>
  <dcterms:modified xsi:type="dcterms:W3CDTF">2015-01-21T15:14:59Z</dcterms:modified>
</cp:coreProperties>
</file>