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83" r:id="rId2"/>
    <p:sldId id="282" r:id="rId3"/>
    <p:sldId id="287" r:id="rId4"/>
    <p:sldId id="269" r:id="rId5"/>
    <p:sldId id="270" r:id="rId6"/>
    <p:sldId id="272" r:id="rId7"/>
    <p:sldId id="273" r:id="rId8"/>
    <p:sldId id="290" r:id="rId9"/>
    <p:sldId id="291" r:id="rId10"/>
    <p:sldId id="276" r:id="rId11"/>
    <p:sldId id="277" r:id="rId12"/>
    <p:sldId id="278" r:id="rId13"/>
    <p:sldId id="281" r:id="rId14"/>
    <p:sldId id="305" r:id="rId15"/>
    <p:sldId id="300" r:id="rId16"/>
    <p:sldId id="303" r:id="rId17"/>
    <p:sldId id="304" r:id="rId18"/>
    <p:sldId id="292" r:id="rId19"/>
    <p:sldId id="293" r:id="rId20"/>
    <p:sldId id="294" r:id="rId21"/>
    <p:sldId id="295" r:id="rId22"/>
    <p:sldId id="301" r:id="rId23"/>
    <p:sldId id="302" r:id="rId24"/>
    <p:sldId id="296" r:id="rId25"/>
    <p:sldId id="297" r:id="rId26"/>
    <p:sldId id="298" r:id="rId27"/>
    <p:sldId id="299" r:id="rId2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44DDDEC-6065-487E-A541-7B92FAC9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D6F8B-586B-4A69-8AC7-040C81A3F4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3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CA633-E353-4716-835E-276387B423C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806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75B8E-D912-456F-9DA5-97E042955FF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806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D823E-C7C6-421C-BC22-AE3A58B6245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470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B775C-41D2-4EAD-8E9A-BA4AF3F471C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068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63E0D-6E20-45E4-BCEA-8E35D9EC049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911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72EC3-F5A4-4E6E-93B9-8DD3EB58DE7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19860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A201A-145C-4B18-9C76-7977A36E806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8973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1A1EC-DFCD-4C0C-8BC5-BF73C9737D2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94339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4EDE3-C774-4D92-8464-17B659EE7806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62208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4217C-F7D3-46E2-8C16-8170C63E219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6540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33F79-574E-4CA7-A6CE-D97A79ACAB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9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52B96-4398-4CAD-BD6B-F4013F2E48BF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555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DDDEC-6065-487E-A541-7B92FAC951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C85BF-A7C3-4772-ABCF-386BAC7D7253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6778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E3932D-FD6B-4844-9046-4FB46F985ADE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2408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1A866-3CF6-43DC-8F86-0497211A275D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5085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35C72-106D-40C7-B030-7F53B202B2D9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852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215EA-D5A7-492C-8309-7BE31246769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3183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72247-9FC7-4951-BBBB-6BFE1DF4F589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163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C71A-562D-4628-AEBC-4B79BCC4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1C90-DB99-4B2B-B85E-D515E77FE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533A-6642-4861-83E2-41C1A61C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5F49B-7BD5-47BB-B63B-4327A1FA8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AC9B-040B-4612-ACB2-630F7799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DD34-3D16-4938-A77A-CC9A5BA6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A89B-5737-42B5-8084-D47693C7A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47C6-70FE-4924-8E86-AD5706CB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9545-2115-41BD-AE89-9039D762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6033-7F5B-4ED6-81A0-2F9D93245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A0A2-FAE4-4E03-B315-4025B70A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FB8ED-D437-4AF8-8407-1D17C24CF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7B4C51F-E27E-47F0-BEBE-16A5C719A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001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Fragile Environments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4" name="Picture 2" descr="http://ecosystems.noaa.gov/images/what_eco_map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676400" cy="5516562"/>
          </a:xfrm>
        </p:spPr>
        <p:txBody>
          <a:bodyPr/>
          <a:lstStyle/>
          <a:p>
            <a:pPr eaLnBrk="1" hangingPunct="1"/>
            <a:r>
              <a:rPr lang="en-GB" sz="3200" smtClean="0"/>
              <a:t>Global warming- Ice caps melting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27652" name="Picture 7" descr="http://hydrogencommerce.com/images/polar_bears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62944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Desertification – </a:t>
            </a:r>
            <a:r>
              <a:rPr lang="en-GB" dirty="0" err="1" smtClean="0"/>
              <a:t>Overfarming</a:t>
            </a:r>
            <a:r>
              <a:rPr lang="en-GB" dirty="0" smtClean="0"/>
              <a:t>, land becomes a desert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No bio diversity - Only one crop means no other animals or plants can live in the area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700" name="Picture 5" descr="earth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286" y="2209800"/>
            <a:ext cx="6553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Chemicals from factories travel in the atmosphere to fall as acid rain on forests many miles away.</a:t>
            </a:r>
            <a:endParaRPr lang="en-GB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24" name="Picture 2" descr="http://media-2.web.britannica.com/eb-media/85/102985-004-92DEA5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7059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 of these effects are the result of two phenomenon: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Resource Consumption - what are resources?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21" y="2254017"/>
            <a:ext cx="3112827" cy="1821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14448"/>
            <a:ext cx="27622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78" y="4486216"/>
            <a:ext cx="369211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05" y="4433828"/>
            <a:ext cx="2795995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Population Growth: more people means more of these processes!!</a:t>
            </a:r>
            <a:endParaRPr lang="en-GB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037" y="1752600"/>
            <a:ext cx="6843925" cy="38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Fragile Environments: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Are biomes or ecoregions under threat from change, damage or unsustainable use. 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Environments are fragile for two reasons:</a:t>
            </a:r>
            <a:endParaRPr lang="en-CA" dirty="0"/>
          </a:p>
          <a:p>
            <a:pPr marL="514350" indent="-514350">
              <a:buAutoNum type="alphaLcParenR"/>
            </a:pPr>
            <a:r>
              <a:rPr lang="en-CA" dirty="0" smtClean="0"/>
              <a:t>They are very sensitive to the basic presence of people (</a:t>
            </a:r>
            <a:r>
              <a:rPr lang="en-CA" dirty="0" err="1" smtClean="0"/>
              <a:t>ie</a:t>
            </a:r>
            <a:r>
              <a:rPr lang="en-CA" dirty="0" smtClean="0"/>
              <a:t>: in semi-arid regions)</a:t>
            </a:r>
          </a:p>
          <a:p>
            <a:pPr marL="514350" indent="-514350">
              <a:buAutoNum type="alphaLcParenR"/>
            </a:pPr>
            <a:endParaRPr lang="en-CA" dirty="0"/>
          </a:p>
          <a:p>
            <a:pPr marL="514350" indent="-514350">
              <a:buAutoNum type="alphaLcParenR"/>
            </a:pPr>
            <a:r>
              <a:rPr lang="en-CA" dirty="0" smtClean="0"/>
              <a:t>They are made fragile by large-scale exploitation (</a:t>
            </a:r>
            <a:r>
              <a:rPr lang="en-CA" dirty="0" err="1" smtClean="0"/>
              <a:t>ie</a:t>
            </a:r>
            <a:r>
              <a:rPr lang="en-CA" dirty="0" smtClean="0"/>
              <a:t>: rainforests)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95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From the website: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4525963"/>
          </a:xfrm>
        </p:spPr>
        <p:txBody>
          <a:bodyPr/>
          <a:lstStyle/>
          <a:p>
            <a:r>
              <a:rPr lang="en-CA" dirty="0" smtClean="0"/>
              <a:t>Click on the link </a:t>
            </a:r>
            <a:r>
              <a:rPr lang="en-CA" u="sng" dirty="0" smtClean="0"/>
              <a:t>“ WWF’s Terrestrial Ecoregions”</a:t>
            </a:r>
          </a:p>
          <a:p>
            <a:r>
              <a:rPr lang="en-CA" dirty="0" smtClean="0"/>
              <a:t>Browser through the regions and choose two</a:t>
            </a:r>
          </a:p>
          <a:p>
            <a:r>
              <a:rPr lang="en-CA" dirty="0" smtClean="0"/>
              <a:t>For each, in your notebook provide:</a:t>
            </a:r>
          </a:p>
          <a:p>
            <a:pPr marL="514350" indent="-514350">
              <a:buAutoNum type="alphaLcParenR"/>
            </a:pPr>
            <a:r>
              <a:rPr lang="en-CA" sz="2800" dirty="0" smtClean="0"/>
              <a:t>A short description of ecoregion (4-5 sentences)</a:t>
            </a:r>
          </a:p>
          <a:p>
            <a:pPr marL="0" indent="0">
              <a:buNone/>
            </a:pPr>
            <a:r>
              <a:rPr lang="en-CA" sz="2800" dirty="0" smtClean="0"/>
              <a:t>(climate, temperature, flora and fauna, one example)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b) A description of the “sensitivity to disturbance”</a:t>
            </a:r>
          </a:p>
          <a:p>
            <a:pPr marL="0" indent="0">
              <a:buNone/>
            </a:pPr>
            <a:r>
              <a:rPr lang="en-CA" sz="2800" dirty="0" smtClean="0"/>
              <a:t>(2-5 sentences, depending on the region)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9019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196" name="Picture 5" descr="Illegal deforestation and land grabbing (grilagem) in the Middle Land, State of Pará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6324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2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2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9220" name="Picture 10" descr="http://celebrating200years.noaa.gov/visions/coral/image5_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"/>
            <a:ext cx="41148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9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8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An ecosystem has specific characteristics that make it unique.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These are: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The Atmosphere, climate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Rocks, Soil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Vegetation (flora), Animals (fauna)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Water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Use by people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55626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Any change in </a:t>
            </a:r>
            <a:r>
              <a:rPr lang="en-US" sz="4000" b="1" dirty="0" smtClean="0">
                <a:solidFill>
                  <a:srgbClr val="7030A0"/>
                </a:solidFill>
              </a:rPr>
              <a:t>one</a:t>
            </a:r>
            <a:r>
              <a:rPr lang="en-US" sz="2000" b="1" dirty="0" smtClean="0">
                <a:solidFill>
                  <a:srgbClr val="7030A0"/>
                </a:solidFill>
              </a:rPr>
              <a:t> of these characteristics can affect </a:t>
            </a:r>
            <a:r>
              <a:rPr lang="en-US" sz="3600" b="1" dirty="0" smtClean="0">
                <a:solidFill>
                  <a:srgbClr val="7030A0"/>
                </a:solidFill>
              </a:rPr>
              <a:t>all the others</a:t>
            </a:r>
            <a:r>
              <a:rPr lang="en-US" sz="2000" b="1" dirty="0" smtClean="0">
                <a:solidFill>
                  <a:srgbClr val="7030A0"/>
                </a:solidFill>
              </a:rPr>
              <a:t>.  This is why an ecosystem is a </a:t>
            </a:r>
            <a:r>
              <a:rPr lang="en-US" sz="2000" b="1" u="sng" dirty="0" smtClean="0">
                <a:solidFill>
                  <a:srgbClr val="7030A0"/>
                </a:solidFill>
              </a:rPr>
              <a:t>FRAGILE ENVIRONMENT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1268" name="Picture 5" descr="landf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55626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7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2292" name="Picture 5" descr="5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4676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guim.co.uk/sys-images/Environment/Pix/columnists/2010/5/7/1273230177115/oil-spill-from-the-Deepwa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60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5030"/>
            <a:ext cx="8077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5364" name="Picture 7" descr="http://hydrogencommerce.com/images/polar_bears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152400"/>
            <a:ext cx="62944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0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242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1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7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2" name="Picture 5" descr="earth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553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8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6" name="Picture 2" descr="http://media-2.web.britannica.com/eb-media/85/102985-004-92DEA5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7059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8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3" name="Rectang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Draw a quick brainstorm of all the ways humans can affect their ecosystems: </a:t>
            </a:r>
            <a:endParaRPr lang="en-US" sz="3000" dirty="0" smtClean="0"/>
          </a:p>
        </p:txBody>
      </p:sp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3513083" y="2667000"/>
            <a:ext cx="204951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Human actions can affect the environment in many ways…..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Add Below Your Brainstorm in BOLD…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Deforestation</a:t>
            </a:r>
            <a:endParaRPr lang="en-GB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4" name="Picture 5" descr="Illegal deforestation and land grabbing (grilagem) in the Middle Land, State of Pará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324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066800"/>
            <a:ext cx="2133600" cy="4373563"/>
          </a:xfrm>
        </p:spPr>
        <p:txBody>
          <a:bodyPr/>
          <a:lstStyle/>
          <a:p>
            <a:pPr eaLnBrk="1" hangingPunct="1"/>
            <a:r>
              <a:rPr lang="en-GB" sz="2800" smtClean="0"/>
              <a:t>Tourists destroy the environment they have come to see!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21508" name="Picture 10" descr="http://celebrating200years.noaa.gov/visions/coral/image5_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"/>
            <a:ext cx="41148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Producing too much waste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23556" name="Picture 5" descr="landf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55626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Light pollution - energy is wasted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5" descr="5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46760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spills cause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tatic.guim.co.uk/sys-images/Environment/Pix/columnists/2010/5/7/1273230177115/oil-spill-from-the-Deepwa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60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Factories and cars cause 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5030"/>
            <a:ext cx="8077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347</Words>
  <Application>Microsoft Office PowerPoint</Application>
  <PresentationFormat>On-screen Show (4:3)</PresentationFormat>
  <Paragraphs>68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Fragile Environments</vt:lpstr>
      <vt:lpstr>PowerPoint Presentation</vt:lpstr>
      <vt:lpstr>Draw a quick brainstorm of all the ways humans can affect their ecosystems: </vt:lpstr>
      <vt:lpstr>Add Below Your Brainstorm in BOLD… Deforestation</vt:lpstr>
      <vt:lpstr>Tourists destroy the environment they have come to see!</vt:lpstr>
      <vt:lpstr>Producing too much waste</vt:lpstr>
      <vt:lpstr>Light pollution - energy is wasted</vt:lpstr>
      <vt:lpstr>Oil spills cause water pollution</vt:lpstr>
      <vt:lpstr>Factories and cars cause air pollution</vt:lpstr>
      <vt:lpstr>Global warming- Ice caps melting</vt:lpstr>
      <vt:lpstr>Desertification – Overfarming, land becomes a desert</vt:lpstr>
      <vt:lpstr>No bio diversity - Only one crop means no other animals or plants can live in the area</vt:lpstr>
      <vt:lpstr>Chemicals from factories travel in the atmosphere to fall as acid rain on forests many miles away.</vt:lpstr>
      <vt:lpstr>ALL of these effects are the result of two phenomenon:</vt:lpstr>
      <vt:lpstr>Population Growth: more people means more of these processes!!</vt:lpstr>
      <vt:lpstr>Fragile Environments:</vt:lpstr>
      <vt:lpstr>From the website: </vt:lpstr>
      <vt:lpstr>1</vt:lpstr>
      <vt:lpstr>2</vt:lpstr>
      <vt:lpstr>3</vt:lpstr>
      <vt:lpstr>4</vt:lpstr>
      <vt:lpstr>PowerPoint Presentation</vt:lpstr>
      <vt:lpstr>PowerPoint Presentation</vt:lpstr>
      <vt:lpstr>5</vt:lpstr>
      <vt:lpstr>6</vt:lpstr>
      <vt:lpstr>7</vt:lpstr>
      <vt:lpstr>8</vt:lpstr>
    </vt:vector>
  </TitlesOfParts>
  <Company>British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earth cope?</dc:title>
  <dc:creator>jshepherd</dc:creator>
  <cp:lastModifiedBy>Nicole St.Pierre</cp:lastModifiedBy>
  <cp:revision>28</cp:revision>
  <dcterms:created xsi:type="dcterms:W3CDTF">2006-01-17T14:50:33Z</dcterms:created>
  <dcterms:modified xsi:type="dcterms:W3CDTF">2015-04-12T18:52:12Z</dcterms:modified>
</cp:coreProperties>
</file>