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5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0998-4CD7-4E90-B685-9F2D512E1E12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B13D-8A05-47D1-8C27-BDFD2BDDB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lcountries.org/ranks/diabetes_prevalence_country_ranks.html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160" y="1026841"/>
            <a:ext cx="9144000" cy="6823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</a:t>
            </a:r>
            <a:r>
              <a:rPr lang="en-US" sz="3100" dirty="0" smtClean="0"/>
              <a:t>To </a:t>
            </a:r>
            <a:r>
              <a:rPr lang="en-US" sz="3100" dirty="0"/>
              <a:t>Describe </a:t>
            </a:r>
            <a:r>
              <a:rPr lang="en-US" sz="3100" dirty="0" smtClean="0"/>
              <a:t>and explain the </a:t>
            </a:r>
            <a:r>
              <a:rPr lang="en-US" sz="3100" dirty="0"/>
              <a:t>variations in health as reflected by changes in life expectancy at national and global scales since 1950.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600" y="2615447"/>
            <a:ext cx="4463716" cy="22453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unit is about……..</a:t>
            </a:r>
          </a:p>
          <a:p>
            <a:endParaRPr lang="en-US" dirty="0"/>
          </a:p>
          <a:p>
            <a:r>
              <a:rPr lang="en-US" dirty="0" smtClean="0"/>
              <a:t>The ways that food availability and the susceptibility of a person to disease determines the health of a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0" y="1907548"/>
            <a:ext cx="6372225" cy="4467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94884" y="3416968"/>
            <a:ext cx="4499811" cy="1804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factors determine my life expectancy?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‘Who wants to live forever’ extension 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5383"/>
            <a:ext cx="4780620" cy="38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87"/>
            <a:ext cx="12192000" cy="6748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9090" y="4307304"/>
            <a:ext cx="221381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your notes, write a sentence about the importance of food.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11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10" y="243639"/>
            <a:ext cx="8329864" cy="62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65125"/>
            <a:ext cx="11010900" cy="5000625"/>
          </a:xfrm>
          <a:prstGeom prst="rect">
            <a:avLst/>
          </a:prstGeom>
        </p:spPr>
      </p:pic>
      <p:pic>
        <p:nvPicPr>
          <p:cNvPr id="1028" name="Picture 4" descr="https://encrypted-tbn1.gstatic.com/images?q=tbn:ANd9GcTaWUHFPN-HoclFFeKTKA_tgLRgEB_Z-bhtXnNk-tnGLvJWkh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58628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e-bahamas.net/wp-content/uploads/2012/11/Fried-Grouper-Fillet-at-Beckys-Restaurant-in-Freeport-Baha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27" y="3967956"/>
            <a:ext cx="3731973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55672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http://www.allcountries.org/ranks/diabetes_prevalence_country_ranks.html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8547" y="2598821"/>
            <a:ext cx="341696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Issues with food and health in the Bahamas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soil so most fresh produce has to be imported</a:t>
            </a:r>
          </a:p>
          <a:p>
            <a:r>
              <a:rPr lang="en-US" dirty="0" smtClean="0"/>
              <a:t>High prices of food</a:t>
            </a:r>
          </a:p>
          <a:p>
            <a:r>
              <a:rPr lang="en-US" dirty="0" smtClean="0"/>
              <a:t>Traditional diet (culture) is high in fats</a:t>
            </a:r>
          </a:p>
          <a:p>
            <a:r>
              <a:rPr lang="en-US" dirty="0" smtClean="0"/>
              <a:t>Culturally, women with a fuller figure celebrated?</a:t>
            </a:r>
          </a:p>
          <a:p>
            <a:r>
              <a:rPr lang="en-US" dirty="0" smtClean="0"/>
              <a:t>High incidence of diabetes and heart disease – diseases of affluence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life expectancy…….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Average number of years a person can expect to live </a:t>
            </a:r>
            <a:r>
              <a:rPr lang="en-US" sz="5400" b="1" dirty="0" smtClean="0"/>
              <a:t>if demographic factors remain unchanged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829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022" y="1582887"/>
            <a:ext cx="42070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Lato"/>
              </a:rPr>
              <a:t>Describe the global trend in health (as indicated by life expectancy). [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Lato"/>
              </a:rPr>
              <a:t>Has it increased or decreased?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ato"/>
              </a:rPr>
              <a:t>]</a:t>
            </a:r>
          </a:p>
          <a:p>
            <a:pPr>
              <a:buFont typeface="+mj-lt"/>
              <a:buAutoNum type="arabicPeriod"/>
            </a:pPr>
            <a:endParaRPr lang="en-US" b="0" i="0" dirty="0" smtClean="0">
              <a:solidFill>
                <a:srgbClr val="000000"/>
              </a:solidFill>
              <a:effectLst/>
              <a:latin typeface="Lato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Lato"/>
              </a:rPr>
              <a:t>Describe the global patterns in health (as indicated by life expectancy). [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Lato"/>
              </a:rPr>
              <a:t>Do some regions of the World have higher level of health than others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Lato"/>
              </a:rPr>
              <a:t>]</a:t>
            </a:r>
          </a:p>
          <a:p>
            <a:pPr>
              <a:buFont typeface="+mj-lt"/>
              <a:buAutoNum type="arabicPeriod"/>
            </a:pPr>
            <a:endParaRPr lang="en-US" b="0" i="0" dirty="0" smtClean="0">
              <a:solidFill>
                <a:srgbClr val="000000"/>
              </a:solidFill>
              <a:effectLst/>
              <a:latin typeface="Lato"/>
            </a:endParaRPr>
          </a:p>
          <a:p>
            <a:pPr>
              <a:buFont typeface="+mj-lt"/>
              <a:buAutoNum type="arabicPeriod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Lato"/>
              </a:rPr>
              <a:t>Describe the global trends income since 1950. </a:t>
            </a:r>
          </a:p>
          <a:p>
            <a:endParaRPr lang="en-US" dirty="0">
              <a:solidFill>
                <a:srgbClr val="000000"/>
              </a:solidFill>
              <a:latin typeface="Lato"/>
            </a:endParaRP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Lato"/>
              </a:rPr>
              <a:t>4.  Make a statement that links the global trends in health and income.</a:t>
            </a:r>
            <a:endParaRPr lang="en-US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42" y="861010"/>
            <a:ext cx="64389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81" y="0"/>
            <a:ext cx="10515600" cy="1325563"/>
          </a:xfrm>
        </p:spPr>
        <p:txBody>
          <a:bodyPr/>
          <a:lstStyle/>
          <a:p>
            <a:r>
              <a:rPr lang="en-US" dirty="0" smtClean="0"/>
              <a:t>National trend in life expectancy:  Bahamas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481070"/>
            <a:ext cx="4584879" cy="4695893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Lato"/>
              </a:rPr>
              <a:t>Describe the </a:t>
            </a:r>
            <a:r>
              <a:rPr lang="en-US" dirty="0" smtClean="0">
                <a:solidFill>
                  <a:srgbClr val="000000"/>
                </a:solidFill>
                <a:latin typeface="Lato"/>
              </a:rPr>
              <a:t>regional </a:t>
            </a:r>
            <a:r>
              <a:rPr lang="en-US" dirty="0">
                <a:solidFill>
                  <a:srgbClr val="000000"/>
                </a:solidFill>
                <a:latin typeface="Lato"/>
              </a:rPr>
              <a:t>trend in health (as indicated by life </a:t>
            </a:r>
            <a:r>
              <a:rPr lang="en-US" dirty="0" smtClean="0">
                <a:solidFill>
                  <a:srgbClr val="000000"/>
                </a:solidFill>
                <a:latin typeface="Lato"/>
              </a:rPr>
              <a:t>expectancy)</a:t>
            </a:r>
            <a:endParaRPr lang="en-US" dirty="0">
              <a:solidFill>
                <a:srgbClr val="000000"/>
              </a:solidFill>
              <a:latin typeface="Lato"/>
            </a:endParaRPr>
          </a:p>
          <a:p>
            <a:pPr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Lato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Lato"/>
              </a:rPr>
              <a:t>Describe the </a:t>
            </a:r>
            <a:r>
              <a:rPr lang="en-US" dirty="0" smtClean="0">
                <a:solidFill>
                  <a:srgbClr val="000000"/>
                </a:solidFill>
                <a:latin typeface="Lato"/>
              </a:rPr>
              <a:t>regional patterns </a:t>
            </a:r>
            <a:r>
              <a:rPr lang="en-US" dirty="0">
                <a:solidFill>
                  <a:srgbClr val="000000"/>
                </a:solidFill>
                <a:latin typeface="Lato"/>
              </a:rPr>
              <a:t>in health (as indicated by life expectancy</a:t>
            </a:r>
            <a:r>
              <a:rPr lang="en-US" dirty="0" smtClean="0">
                <a:solidFill>
                  <a:srgbClr val="000000"/>
                </a:solidFill>
                <a:latin typeface="Lato"/>
              </a:rPr>
              <a:t>). </a:t>
            </a:r>
            <a:endParaRPr lang="en-US" dirty="0">
              <a:solidFill>
                <a:srgbClr val="000000"/>
              </a:solidFill>
              <a:latin typeface="Lato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Lato"/>
              </a:rPr>
              <a:t>Describe the global trends income since 1950. </a:t>
            </a:r>
          </a:p>
          <a:p>
            <a:endParaRPr lang="en-US" dirty="0">
              <a:solidFill>
                <a:srgbClr val="000000"/>
              </a:solidFill>
              <a:latin typeface="Lat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Lato"/>
              </a:rPr>
              <a:t>4.Make </a:t>
            </a:r>
            <a:r>
              <a:rPr lang="en-US" dirty="0">
                <a:solidFill>
                  <a:srgbClr val="000000"/>
                </a:solidFill>
                <a:latin typeface="Lato"/>
              </a:rPr>
              <a:t>a statement that links the </a:t>
            </a:r>
            <a:r>
              <a:rPr lang="en-US" dirty="0" smtClean="0">
                <a:solidFill>
                  <a:srgbClr val="000000"/>
                </a:solidFill>
                <a:latin typeface="Lato"/>
              </a:rPr>
              <a:t>regional </a:t>
            </a:r>
            <a:r>
              <a:rPr lang="en-US" dirty="0">
                <a:solidFill>
                  <a:srgbClr val="000000"/>
                </a:solidFill>
                <a:latin typeface="Lato"/>
              </a:rPr>
              <a:t>trends in health and income.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78" y="1259798"/>
            <a:ext cx="7110304" cy="533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276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Office Theme</vt:lpstr>
      <vt:lpstr>Aim: To Describe and explain the variations in health as reflected by changes in life expectancy at national and global scales since 1950.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life expectancy…….</vt:lpstr>
      <vt:lpstr>PowerPoint Presentation</vt:lpstr>
      <vt:lpstr>National trend in life expectancy:  Bahamas</vt:lpstr>
      <vt:lpstr>What factors determine my life expectancy?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Describe and explain the variations in health as reflected by changes in life expectancy at national and global scales since 1950.</dc:title>
  <dc:creator>Julie Shepherd</dc:creator>
  <cp:lastModifiedBy>Nicole St.Pierre</cp:lastModifiedBy>
  <cp:revision>8</cp:revision>
  <dcterms:created xsi:type="dcterms:W3CDTF">2014-02-02T14:53:50Z</dcterms:created>
  <dcterms:modified xsi:type="dcterms:W3CDTF">2015-11-03T00:39:13Z</dcterms:modified>
</cp:coreProperties>
</file>