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70" r:id="rId3"/>
    <p:sldId id="257" r:id="rId4"/>
    <p:sldId id="264" r:id="rId5"/>
    <p:sldId id="268" r:id="rId6"/>
    <p:sldId id="269" r:id="rId7"/>
    <p:sldId id="267" r:id="rId8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4886-A99E-4FCD-8D12-D9F707CF72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AF8A-5CA9-4E6C-9E1F-7050EFD670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55EC-2BA6-44D9-831E-B9779517E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1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F08F-AF0B-48AD-AB68-6521B69FD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5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6F2C-A6CF-4AED-9A85-D0043C7EAC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1AD0-BBDD-44DE-B478-A23D4C383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7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31047-ECA8-48E4-9AC7-B3C62C8EC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CD-4FD0-4879-86B1-DA62AEE1C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F0A0-C6E2-4185-A2BD-C0467C9BB8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3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4CB-36AB-4802-BB0F-0C35DE88D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8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993A-7E0C-41FC-86B2-59E1E1593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5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D013-AD41-436B-B808-A56ECF2C3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0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un.org/millenniumgoa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ztmHP1tz3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un.org/millenniumgoal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un.org/s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FfIIW_xQq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143000" y="2514600"/>
            <a:ext cx="5562600" cy="2133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81000" y="-304800"/>
            <a:ext cx="7772400" cy="1470025"/>
          </a:xfrm>
        </p:spPr>
        <p:txBody>
          <a:bodyPr/>
          <a:lstStyle/>
          <a:p>
            <a:r>
              <a:rPr lang="en-US" sz="2400" dirty="0" smtClean="0"/>
              <a:t>Aim: To know the UN Millennium Development </a:t>
            </a:r>
            <a:r>
              <a:rPr lang="en-US" sz="2400" dirty="0"/>
              <a:t>goals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828800"/>
            <a:ext cx="5562600" cy="2743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are the worlds biggest problems?</a:t>
            </a:r>
          </a:p>
        </p:txBody>
      </p:sp>
      <p:pic>
        <p:nvPicPr>
          <p:cNvPr id="5" name="Picture 5" descr="55-00x-Defores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19200"/>
            <a:ext cx="4487538" cy="3048000"/>
          </a:xfrm>
          <a:prstGeom prst="rect">
            <a:avLst/>
          </a:prstGeom>
          <a:noFill/>
        </p:spPr>
      </p:pic>
      <p:pic>
        <p:nvPicPr>
          <p:cNvPr id="6" name="Picture 5" descr="acm-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399" y="2438400"/>
            <a:ext cx="4502727" cy="2971800"/>
          </a:xfrm>
          <a:prstGeom prst="rect">
            <a:avLst/>
          </a:prstGeom>
          <a:noFill/>
        </p:spPr>
      </p:pic>
      <p:pic>
        <p:nvPicPr>
          <p:cNvPr id="7" name="Picture 5" descr="water%20on%20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04800"/>
            <a:ext cx="1803964" cy="2438400"/>
          </a:xfrm>
          <a:prstGeom prst="rect">
            <a:avLst/>
          </a:prstGeom>
          <a:noFill/>
        </p:spPr>
      </p:pic>
      <p:pic>
        <p:nvPicPr>
          <p:cNvPr id="11266" name="Picture 2" descr="http://femme-o-nomics.com/wp-content/uploads/2010/07/genderequalit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219200"/>
            <a:ext cx="1952287" cy="1295400"/>
          </a:xfrm>
          <a:prstGeom prst="rect">
            <a:avLst/>
          </a:prstGeom>
          <a:noFill/>
        </p:spPr>
      </p:pic>
      <p:pic>
        <p:nvPicPr>
          <p:cNvPr id="11" name="Picture 7" descr="cover-image-Famine%20Cover%20A+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51420"/>
            <a:ext cx="4343400" cy="2606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Do You Think Are the World’s Biggest Problems?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Of everything we’ve discussed this year so far, what would you rank the most important to tackle in the world, on a global scale?</a:t>
            </a:r>
          </a:p>
          <a:p>
            <a:endParaRPr lang="en-CA" dirty="0"/>
          </a:p>
          <a:p>
            <a:r>
              <a:rPr lang="en-CA" dirty="0" smtClean="0">
                <a:solidFill>
                  <a:schemeClr val="accent1"/>
                </a:solidFill>
              </a:rPr>
              <a:t>With your partner, come up with 10 and rank them from most to least important</a:t>
            </a:r>
            <a:endParaRPr lang="en-C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8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828800" y="-400050"/>
            <a:ext cx="8243887" cy="1314450"/>
          </a:xfrm>
        </p:spPr>
        <p:txBody>
          <a:bodyPr/>
          <a:lstStyle/>
          <a:p>
            <a:r>
              <a:rPr lang="en-US" sz="1400" dirty="0" smtClean="0">
                <a:hlinkClick r:id="rId2"/>
              </a:rPr>
              <a:t>http://www.un.org/millenniumgoals/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479822"/>
            <a:ext cx="57912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/>
              <a:t>What are the Millennium development goals?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/>
              <a:t>When were the goals made?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/>
              <a:t>What is the target date to reach the goals?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/>
              <a:t>Who decided on the goals?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/>
              <a:t>Find one fact that supports the fact that the MDG’s 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are not </a:t>
            </a:r>
            <a:r>
              <a:rPr lang="en-US" sz="2400" b="1" dirty="0" smtClean="0"/>
              <a:t>working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/>
              <a:t>Find one fact that supports the fact that the MDG’s 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are</a:t>
            </a:r>
            <a:r>
              <a:rPr lang="en-US" sz="2400" b="1" dirty="0"/>
              <a:t> </a:t>
            </a:r>
            <a:r>
              <a:rPr lang="en-US" sz="2400" b="1" dirty="0" smtClean="0"/>
              <a:t>working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/>
              <a:t>What is your opinion?</a:t>
            </a:r>
            <a:endParaRPr lang="en-US" sz="2400" b="1" dirty="0"/>
          </a:p>
          <a:p>
            <a:pPr>
              <a:spcBef>
                <a:spcPct val="50000"/>
              </a:spcBef>
            </a:pPr>
            <a:endParaRPr lang="en-US" sz="2400" b="1" dirty="0" smtClean="0"/>
          </a:p>
          <a:p>
            <a:pPr>
              <a:spcBef>
                <a:spcPct val="50000"/>
              </a:spcBef>
            </a:pPr>
            <a:endParaRPr lang="en-US" sz="2400" b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2657"/>
            <a:ext cx="2438400" cy="6088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752600" y="6429046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http://www.youtube.com/watch?v=JztmHP1tz3c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72400" y="6248400"/>
            <a:ext cx="1219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Laptop next lesson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25000"/>
                  </a:schemeClr>
                </a:solidFill>
              </a:rPr>
              <a:t>MDG Speed date task </a:t>
            </a:r>
          </a:p>
          <a:p>
            <a:r>
              <a:rPr lang="en-US" dirty="0">
                <a:solidFill>
                  <a:schemeClr val="accent6">
                    <a:lumMod val="25000"/>
                  </a:schemeClr>
                </a:solidFill>
                <a:hlinkClick r:id="rId2"/>
              </a:rPr>
              <a:t>http://www.un.org/millenniumgoals/</a:t>
            </a:r>
            <a:endParaRPr lang="en-US" dirty="0" smtClean="0">
              <a:solidFill>
                <a:schemeClr val="accent6">
                  <a:lumMod val="2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You need to thoroughly research your goal and to </a:t>
            </a:r>
            <a:r>
              <a:rPr lang="en-US" dirty="0" err="1" smtClean="0">
                <a:solidFill>
                  <a:schemeClr val="accent6">
                    <a:lumMod val="25000"/>
                  </a:schemeClr>
                </a:solidFill>
              </a:rPr>
              <a:t>practise</a:t>
            </a: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endParaRPr lang="en-US" dirty="0" smtClean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your timed dating speech. You must cover the following:</a:t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a. Name and number of goal</a:t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b. Two Quick Facts</a:t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c. The target</a:t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d. Where do we stand –will the target be reached?</a:t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e. Two named places and examples of where progress is being made.</a:t>
            </a:r>
          </a:p>
          <a:p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25000"/>
                  </a:schemeClr>
                </a:solidFill>
              </a:rPr>
              <a:t>The Speed Dating Process</a:t>
            </a: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Goal teams 1, 2, 3, 4 will present to Goal teams 5, 6, 7, 8 and will work their way down the line. You will have 90 seconds to get through your speech and impress the other side.  </a:t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Each group must record their date information on a sheet and then give their opposite partner a grade out of 10 - where 1 = No hope to 10 = Love at first sight!</a:t>
            </a: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5302" y="0"/>
            <a:ext cx="109869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522" y="283902"/>
            <a:ext cx="6553200" cy="1314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Millennium development goals task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82296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You are now in the position to be able to have an overview of seven of the eight MDG's, where we are in </a:t>
            </a:r>
            <a:r>
              <a:rPr lang="en-US" sz="2000" dirty="0" smtClean="0"/>
              <a:t>2014 </a:t>
            </a:r>
            <a:r>
              <a:rPr lang="en-US" sz="2000" dirty="0"/>
              <a:t>and the progress with each. 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Your </a:t>
            </a:r>
            <a:r>
              <a:rPr lang="en-US" sz="2000" dirty="0"/>
              <a:t>task is now to </a:t>
            </a:r>
            <a:r>
              <a:rPr lang="en-US" sz="2000" b="1" dirty="0"/>
              <a:t>draft a letter </a:t>
            </a:r>
            <a:r>
              <a:rPr lang="en-US" sz="2000" dirty="0"/>
              <a:t>to </a:t>
            </a:r>
            <a:r>
              <a:rPr lang="en-US" sz="2000" b="1" dirty="0">
                <a:hlinkClick r:id="rId2"/>
              </a:rPr>
              <a:t>Ban Ki-Moon</a:t>
            </a:r>
            <a:r>
              <a:rPr lang="en-US" sz="2000" dirty="0"/>
              <a:t> (Head of the United Nations) outlining </a:t>
            </a:r>
            <a:r>
              <a:rPr lang="en-US" sz="2000" b="1" dirty="0"/>
              <a:t>three of the MDG's that you are most interested in </a:t>
            </a:r>
            <a:r>
              <a:rPr lang="en-US" sz="2000" b="1" dirty="0" smtClean="0"/>
              <a:t>and </a:t>
            </a:r>
            <a:r>
              <a:rPr lang="en-US" sz="2000" b="1" dirty="0"/>
              <a:t>providing a summary of where we are in 2013 in terms of meeting it.  </a:t>
            </a:r>
            <a:br>
              <a:rPr lang="en-US" sz="2000" b="1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Use your recording sheet from the speed dating exercise and the fact sheets above to improve your knowledge. After all, you are writing a letter to the number one expert in </a:t>
            </a:r>
            <a:r>
              <a:rPr lang="en-US" sz="2000" dirty="0" smtClean="0"/>
              <a:t>the </a:t>
            </a:r>
            <a:r>
              <a:rPr lang="en-US" sz="2000" dirty="0"/>
              <a:t>world! </a:t>
            </a:r>
            <a:br>
              <a:rPr lang="en-US" sz="2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LoAlAMBIgACEQEDEQH/xAAcAAABBQEBAQAAAAAAAAAAAAAFAAEDBAYCBwj/xABCEAACAQMDAQUFBAcGBQUAAAABAgMABBEFEiExBhNBUWEUIjJxkSOBocEHM0JDUrHRFVNicoLwFiQ0c+EmNmOy8f/EABkBAAIDAQAAAAAAAAAAAAAAAAABAgMEBf/EACMRAAICAgICAgMBAAAAAAAAAAABAhEDMRIhBEETIjJRYRT/2gAMAwEAAhEDEQA/APEiCOopwpxnFETa7hwKlS0BTP5U6AFpGWPSk0ZHhRUW4TnFROimQChoCvBa55Iq6tkvGamVRFHv8aqm+fvBuOKdAKe27sHFNZjecY6Vd2mZQMZYiprTS5IwXaWEDy3c0rSAj7pRjJqteQLsNG0t7X9875BwQMcU/sWmFM3JuNrdGjfkf6cE0uSHTM1YICzA9BXWooFQYo22l2EK79Pu/aI25DMcH7wcVQ1CzMkf2TEkdQUI/Gi+hASP9Yvzo7G22HI8qDiFkkGfOjduqunXwpoAbHcSe0leoq9c+9CSa4W3RJCw61FezgRkDx9aYAtviNc09KoiFTU9KgDQW3KHNR9+EYx+Oapw3ZWPANVZJyZ9wqVjDkpHdULjkzcH503tTMuBUK5Uk0mwDEiiWLbn5VDb2CK/ezsCoPC5xn+lcWMjXM4hB4HLH+ECipT2iQLCMg4CADrUMk6ROEbZzBKTxHGG8FVV8KvpptxN9pHbSRHOQAf6Vq+znZmG3Vbi7JeZhnHlWrt7W1jxshTI8cVilnN0PG6tnmP9h3bDLRy8dNo4z8qVvoV2zH7A58SF6/MV6xhMfAPpXJwOiD6VX8xb/mizzI9lphy8bjI593rVTUezOpQQrLtd4gfdbB4869VdQSNy1ftyPYjE6q0fGQRkYq7FltleXBFLo+frvTriWMyW1tI7JxIqAkj1wKoCea1GJo3QHpuUj+detdsdHSzl9p05zGTyShxWZV11QrFce8fJ/Hzx5GtfyIwyxtMw0l3IwO0VULGRsGtPqejpbSsYh9meg8V9DWbdNlxj1qZWdi2JXNRbDu2+NHYY1MPI5xVCGINdN86KA5jscqCQaVFgmBilRQAOW2KDg1zBbl2ywrtrgSuAB1q/EmyPd4UANFaL5ClNartJA58Kh9qYsQvFEYT3sa58fE0+gG0myX2bDD423SHpkeA/ma2HZvTY2kN3IpBHEY8qD6dAWCEAlnbIHp5/h+NbbTUCxrGoxgVz80zoePj9hO2JAOKKWHJORmh69zAoMkignnFXbe6tF5juVyR5isiTZtclotlRnpxTEJg4GT4DFMJgWUIwbd0281KVfGTxUqEUb1tkfuIwbHlQh7ucchmHoeKMXJjAIZ1GOvPIodcRxMuY5Vf76FaY7QHu7mWZCkh3Y86zN1bmK6Jj4zzWouIDEWYnNANW95RtIDY6mtUOyjNFNA7UX3whunVW9TjI/OshfoFuAR51q9Ty9tayDguSpI8ccj7xWa1M4lIYAMpx9DWrHo5k9l6LiID0ofBIFumB86kjvPcHyodJIe9Lr1zVtkDRjaRmlQiPUHC4NNRYFOOJkcEjFGISHjxngiqN0wPw1FBctEcMOKWgCAsl3ZzVkEAqF6KCTVaO6DgYFSWwka6BI4ok+hx2ayxaOLuVOMsq/wCxWltS8SFlG5sYAHSsVYTxnVI3mlSGJcZZ2woA9TW+smW5h7y0MMsWcd8r7lPnjHX61zch1MNVRUGmzajmSfcrk8FT8NSJ2WaL7QSTN5k+NWdS16z0aMSXNyEIHwpHuP8AOq9h290y7XEFwM5x9uhjBPz5FQV1aLGldewzpIXTIioJYeG48iu9QvWmjKBtpPTB6VUhvrW/uShmjhcclSwOfHI8x/SmuEtva1RLhZdpy4jI90DrnnioqyzqjO6hpl7cyHuZ5G55x0NVItO1G15mdwRyNp6itjc9otKs2EUl7p9tjjDOWOfXpVW51K2vE72ye1uFP7yOTr+Bqak6KnGLYIFy0sWG4IXx8aEagQrjcfdzjNFpArk4G3PGOvPzoPrcLezvwQFy1aMf4sjk1QK1NSsULoQAs+cD5VmdX/62QkYLYbjxyM0Ye7kmK+IXw8+lCtbRluj4gAKD5gcVogjmTB2T501PSqZAalT0qADItAI920H7qH3EQ3Yo5KdsXAoSRun97zqTAsWVvtjyRRrR7KC4aSa5vRawR4QMV3bm649B6+tUYx9mQKM9kbRNUsbuxlOGjukm46lSu0j8PxqrNJxx9F/jxUsiTO49Bmi1MxSSWtxFt71SfeWQHoK2/Z2fYp002awsoJVUGF5JPHpQj2W1tL1YbMOqbc7G5C/I9celaO3W4eKN7GSKKUY5kBIYeRFc6c3JdnShBR0dtYd0XMqFkc8pEAAfmT1odJoVl3Qjitti7s92VQjP0o6x1sKpe306UY6pMyn6FfzqpNJfqTuht7X+KXvA2KirRZVlfQorhL+eOJ47eJCE+zUc7c88+OWP0qLV/aF1mKKZmuIplKFgoVvPw+VF9Ot4o0AVtyhSc55LedDdWVTJsMwjkBDJIf2TRfYuPooXHY/Sp4XSeHjjJwSQfyqkvZa0siDpJMbeSk8/PJ5rT28ktxGpns5y+PekgZWVvlzmrsSMA23T51IHxTyKM/Qk/hUk5VQmknyrsyd9psX9mCHUN8O9xuaM7Txzw33Vk9RleNZYbSS4ngUYIcBgB/v1+6tzqi3szOLuOAQDIWNDux8yRzWbudsY2RqAgGMAYrZ4b7pmfPG1Zi7B++migtVMpzg44zzx16Vzr9tJC7pKpV4ztK5zijdlDczI62EPu5w0owNx8hQvtR9hcJbs5aRYE7wk597nP5VbHJcnEy5MPHGpNmcpUqVTMwqVKlQAVv7hlhAU9aFxzN3gdj40805kqGm2BobW4VgORnFaLsbOkXaO2HASfMTeuRx+OKwCSvH8JohpuqS213BMCcxSK458jmoz+0WiUJcZJnrd3bldRFx1WQ7QwHif/wAojbyvA4XIK48arX7rcWkFxAVIkkD4B9KIQwrdQBG91lGM1ymdmyU6ntTBIAHrQ2TdeSe13jf8nC43Dnmpl01o5x3pDR0bkhtvZWgEaFGGCp6H50umSugDb9qdJiuJfY5lYAYZSOhoZea/otzqGNRlCbwdqjPNX7jsNpU2+S3R7WXHEkT8/jx91D/+AbCAGW5uZriZj+sk4OPuOKsUYkOTC/Z6fETLbtugRiEyecepold6iI4/iofodnHYwyQxkBQMKvl99Brpru6vHhgQuPH3uBUK7JHWo6lubH7R6Cg15N3kJCj326Cig0h0ctcOAQM4ofFHG+oxhVAVc5A8cVr8dpMoyu0dxpHomiqZH4gGT64H9SK8yvbiW7upbif9ZI25h5V6F2rkYaelu5w077tmPhQH+tYW/hWPPQGrcEajyfsy+XK5cUD6elT1cZBqVPSoAhp6anFAhU/TpTUqBmr7MdorqKWCynkDW+8BQ3hnpzXrOnyho0kONx64NfP0blHDKcMCCPQ16x2W1gXumIwbEiryD5isfkY1XJG7xcjf1kbG8lb2fMX60MMCszqMnaq0V5oLaCVD8IEuW+mKMwSm4jjnOAI+H+dT3s7Rxb1BYDngVlTpm4zEUnaGRDcSa7awOpX7J9y9enUUOvtV7SWrPiVLwZGRC28fQUfm7UwxNtktHdh1Yx1Vn7R+2DbDZtHxjO3rVqYkkvZV0HUdbeeSee07iHYd+W97PyrQaDbvHayXs+UklHuhuoHNV7bebRUkGd+WfjoPGp9QvCohtkHvzc7T1CioSdsVf0r38p7uQk8EfF51l31NbK8WQLv908Z86ua1qADNGGAUZyfACsHqGptPKxjJC+GPKtvj41wcn7MXkZXFpIJ6zrDXFx30mC2MKoPwis7cTtM5JrhmLHLEk1zV+ujHJtu2PSpU+KBDYp6emoAgp6VKgQqemp6BjitB2NvZLbVQq8oyksvy8fpWfFbDsFoU13fvdsxVYLd5QuOWxx+ZqM1cWTxupI9D0e/jN40IIMUw3geBz1FaBYAYUDN04yfGvMXabTpwUbCg5Uk9D/StRpna+Mr3V0CDj3h41zHE6ykaz+z4MfDmq9xaQkhQg46ZHGaGDXrXZvaQog6Ec5ofddrYTlIB/qI5xRTZJui7cmKGR5JDiKP1+I1mbrU/envm+J1KRDyFUdS1mS+buv3KnLeZoXc3BkPvcAfCvgKvxYb2Z8mWtA3tBcybETcPtslgD4eAoDW/vNPhuOx0M00eGguT3ki/EqPwG+QIHHqaxV/ZTWE5imX1Vh0YeYrpzg460cvnybKtIU4FPVQxqelT0AKmp6VAFelSp8UAKlVuCxlba06PHF4Flxu+VWVitYZAzxllU9C3WkA2nWO5PabgYjHwof2//FeufowtFFlc37LnvZO7Gf4FHI/E15jOXYkqcrj6V6l+im5WXs68H7cFwwYfPkUrJR2c9qtDSBsKhaFx7jY/DPmKxBiaCfurgMQPhkHUivdGt4p4DDNGskLdVYZFYXtd2XNsvtNurS2oPllovX1FZZ43F2tG6GRTVPZimKr7uS3+kVFK2fAn8Ka83xSnkEDxHQ1BNIEQszBcedQRNqjiSUgcYHyqKEGeZUXnn3ieiioSzz7SGEaE8nGTivR+zfZ7TYdOjuIWW6Egz3hHGfkfzrbgj32Y8sr6QKzv0PUIP3MlqyHyHHBrN2tzb31r7NfR95HjKMOqn0NbLt3MLTs5KkShe+YR4AxgGvNLOTun2n4a15sqc/royRhSY+paHPZjvIsz2/8AeKOR/mHhQ0RuegzW0trlk+DmpZI7O4JM9tGT4kDafqKqaj6JJtGJEDn9muhbOa1Mmm2Dn7Cdoj5Nhh9ary6PcoCYtlwv/wAbc/So0OwCLR/OlV5zJExSSCVGHgyEGlRxGXoey9nAu67vC5/hhGAPvNWY/wCzrD/o7OMN/G/vN+NUmd2yWauMledu/wDw5xmocwo61O91LvkuY1zHs7rLxK45zkDIPh5cig8aTXdwdwGFbL4GAPSji3EcsoDMFC8iMHqT4/d+VcyBV91cbeoAFKQI4QBBu8+gNbn9FT7NVvLZOFngEhH+JT/Rj9KwbZ3DNbD9HE/ddqbUH94jJ9R/4qJJbPZIojsGOak7pipVlypHIJ4p4Dtz5Vke0GuQapqx7PRTbLdR/wAy4bHen+7B8vE/TzqMpKKtliTejN6xpOl65fXUHZ6cZhOJXEZMCnngP0z6c0F07sjbnWI4O0WpwCFj7scG4rJ6FyAF+VevaXpVnptqsFpp1usIYd2kSAYHmSetRapdRxW8hVluLfcwmMjfqx4gDH4Vk+aN3FF1uqZ8+3UUVlqlzZX8zWohldDiIucBscAYzxz1HFbb9G1zMbXUbOeN42t5EPduMFdwOf5A0M7TaJaarezmC4k9pFuXtX4K3JGSI/njgH5CtH2RFvJpRv4U2vd7Gk567UC/d0Nb8bUlyRlaalQB/SbdZjtLZT1cuR6Af1NYPkD1rR9vrnvtfMQORBGF+88n8qzhpt2xMuQ3m2PYx96uGv5N3xYx0qqEaThBknwqKa3mWXZOpUeAHjRYizJeLOS0e5W/aGeM+lENMupCQFLZ+dD4bF3A/YQdc/lRKCNYV2opx4sfGlYBxLm42/rf50qHLKwUDdSqXJiorIjSOEjUs56KBkn7qjuARKYAy7x8ZU5CemfOrcuqXU8D29hCmm2bjDCM5llH+KTr9MCqqqsShEGPH51B0ho4eCMgDy+Ejgj767UYUZJJ8SfGusUx48KiNET9RRzstc+z63ps442XCgn0Jx+dBH61atpDH3brwUYH6UAfQmptcezvFYEC5kBCORwg8W+7+deZX3Zy4srqyeKL2lZZCrLtyzcc58+M16P2avZNQ0v22WMxtKx2qeoUHAz88Z++naNEPeLhu7fPy+Xl1pP9FyG7PTR3VistrO2N2ZA3JBwPd56cY4FZrtbqDM6AloWjJEkG8YZTxk0b0WcDTO+ezl9wu6ug448cEgn7gayAtJu0Gqu87kxIB38gQxl1zlFAPI8c1hxR5OmWMppol5PZRXcEDSjO2NQBlVzwQKr2MV32R1f+yNYGy0vj3trP4K5+JD95r1LTLTEaO4G1AAka9Bis3+lUW03Z14bhAz7wYieqt5iuhF0UzR5Dq6x3F/dXEikvJK3Xw8BUGmaNLqMzR2wA2AFmY4ABPFRS3UsLBL9C8fQTp1A9R40W0q5k0xGvEg9s0+bCuyNwCDx/lYc8Gp17KrK91pdxpk4guIQhI3KwOQ48wa4xk5q7qmqrqCQxwwyxxxZ5lYFmJ9ATgcedUwc+lRaoYzcVwnU1G75f0HWu0HANAEufKmpx0pUxEZ5yT1NcP+y3lXQ/Ok/wN8qgMdgQK4609MaAI261NHzEaiPWpofgNAHuPZi+P/Bdtcjl3UgepyRTRzSRwyCRsRtwW+fH86Gdiz/6E07/ALz/AP3atDbKrG2DAEGToRVeSXGLZojotPELa0BdVaaNGESKcbhjoB91Y7SXlDXPenbJJLvMfigxjB/Gtpde9IrHkgHBPhWM0znWL7POJjj090VnwfkN6Nlo4JtEYnzrzr9LF9uu7ezB6Zc/l/v0r0rTf+kX5mvIv0m/+6H/AOyv51sRVMxU/vA55qOya806cz6VcGJ2XDxEbkkHkVPBFSy+NMvVadtaKy9Ddabqb906rpF9/dyH7CU/4WPwH0ORUd3DLZSd1dRNHIB0bofUUP1QA2G4gFgOvjRzQmNx2I1H2gmXuZgIu897YPTPSrIrkRfQFBz1Hjk+melTjpUCdW/zVOKrJHanjrSphSp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746"/>
            <a:ext cx="1542197" cy="192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52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24000" y="26988"/>
            <a:ext cx="8243887" cy="582612"/>
          </a:xfrm>
        </p:spPr>
        <p:txBody>
          <a:bodyPr/>
          <a:lstStyle/>
          <a:p>
            <a:r>
              <a:rPr lang="en-US" sz="2000" b="1" dirty="0" smtClean="0"/>
              <a:t>Planning sheet and mark scheme</a:t>
            </a:r>
            <a:endParaRPr lang="en-US" sz="2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638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Introduce yourself to Mr. Ban Ki Moon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Describe your first goal and whether you think it will be met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Describe </a:t>
            </a:r>
            <a:r>
              <a:rPr lang="en-US" sz="2400" dirty="0"/>
              <a:t>your </a:t>
            </a:r>
            <a:r>
              <a:rPr lang="en-US" sz="2400" dirty="0" smtClean="0"/>
              <a:t>second </a:t>
            </a:r>
            <a:r>
              <a:rPr lang="en-US" sz="2400" dirty="0"/>
              <a:t>goal and whether you think it will be met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Describe your </a:t>
            </a:r>
            <a:r>
              <a:rPr lang="en-US" sz="2400" dirty="0" smtClean="0"/>
              <a:t>third </a:t>
            </a:r>
            <a:r>
              <a:rPr lang="en-US" sz="2400" dirty="0"/>
              <a:t>goal and whether you think it will be </a:t>
            </a:r>
            <a:r>
              <a:rPr lang="en-US" sz="2400" dirty="0" smtClean="0"/>
              <a:t>met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Overall conclusion – Explain to Mr. Ban Ki Moon what you think needs to be done to achieve the goals by 2015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770003"/>
              </p:ext>
            </p:extLst>
          </p:nvPr>
        </p:nvGraphicFramePr>
        <p:xfrm>
          <a:off x="4876800" y="1905000"/>
          <a:ext cx="4038600" cy="484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"/>
                <a:gridCol w="365760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have written in clear paragraphs.</a:t>
                      </a:r>
                    </a:p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describe three goals using </a:t>
                      </a:r>
                      <a:r>
                        <a:rPr lang="en-US" b="1" baseline="0" dirty="0" smtClean="0"/>
                        <a:t>specific facts and figures</a:t>
                      </a:r>
                      <a:r>
                        <a:rPr lang="en-US" baseline="0" dirty="0" smtClean="0"/>
                        <a:t>.  You give reasons to </a:t>
                      </a:r>
                      <a:r>
                        <a:rPr lang="en-US" b="1" baseline="0" dirty="0" smtClean="0"/>
                        <a:t>explain</a:t>
                      </a:r>
                      <a:r>
                        <a:rPr lang="en-US" baseline="0" dirty="0" smtClean="0"/>
                        <a:t> your ideas.  </a:t>
                      </a:r>
                    </a:p>
                    <a:p>
                      <a:r>
                        <a:rPr lang="en-US" baseline="0" dirty="0" smtClean="0"/>
                        <a:t>You explain your own view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have written in clear paragraphs.</a:t>
                      </a:r>
                    </a:p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describe three goals.  You try to </a:t>
                      </a:r>
                      <a:r>
                        <a:rPr lang="en-US" b="1" baseline="0" dirty="0" smtClean="0"/>
                        <a:t>give reasons </a:t>
                      </a:r>
                      <a:r>
                        <a:rPr lang="en-US" baseline="0" dirty="0" smtClean="0"/>
                        <a:t>to explain your ideas.  </a:t>
                      </a:r>
                    </a:p>
                    <a:p>
                      <a:r>
                        <a:rPr lang="en-US" baseline="0" dirty="0" smtClean="0"/>
                        <a:t>You describe your own view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describe</a:t>
                      </a:r>
                      <a:r>
                        <a:rPr lang="en-US" baseline="0" dirty="0" smtClean="0"/>
                        <a:t> three goals.  </a:t>
                      </a:r>
                    </a:p>
                    <a:p>
                      <a:r>
                        <a:rPr lang="en-US" baseline="0" dirty="0" smtClean="0"/>
                        <a:t>You describe your own view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give some information about the goals and attempt to give your won view.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6800" y="152400"/>
            <a:ext cx="3962400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Task: </a:t>
            </a:r>
            <a:r>
              <a:rPr lang="en-US" sz="1400" dirty="0"/>
              <a:t>Your task is now to </a:t>
            </a:r>
            <a:r>
              <a:rPr lang="en-US" sz="1400" b="1" dirty="0"/>
              <a:t>draft a letter </a:t>
            </a:r>
            <a:r>
              <a:rPr lang="en-US" sz="1400" dirty="0"/>
              <a:t>to </a:t>
            </a:r>
            <a:r>
              <a:rPr lang="en-US" sz="1400" b="1" dirty="0"/>
              <a:t>Ban Ki-Moon</a:t>
            </a:r>
            <a:r>
              <a:rPr lang="en-US" sz="1400" dirty="0"/>
              <a:t> (Head of the United Nations) outlining </a:t>
            </a:r>
            <a:r>
              <a:rPr lang="en-US" sz="1400" b="1" dirty="0"/>
              <a:t>three of the MDG's that you are most interested in and providing a summary of where we are in 2013 in terms of meeting it.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047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457200"/>
            <a:ext cx="82296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Aim: To create a campaign to raise awareness</a:t>
            </a:r>
          </a:p>
          <a:p>
            <a:r>
              <a:rPr lang="en-US" b="1" dirty="0" smtClean="0"/>
              <a:t> </a:t>
            </a:r>
          </a:p>
          <a:p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Come up with a campaign to raise awareness of a particular goal you are interested in.</a:t>
            </a:r>
          </a:p>
          <a:p>
            <a:endParaRPr lang="en-US" sz="2400" dirty="0" smtClean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 Think about how the 'Make Poverty History' campaign got their message over  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  <a:hlinkClick r:id="rId2"/>
              </a:rPr>
              <a:t>http://www.youtube.com/watch?v=gFfIIW_xQq4</a:t>
            </a:r>
            <a:endParaRPr lang="en-US" sz="2400" dirty="0" smtClean="0">
              <a:solidFill>
                <a:schemeClr val="accent6">
                  <a:lumMod val="25000"/>
                </a:schemeClr>
              </a:solidFill>
            </a:endParaRPr>
          </a:p>
          <a:p>
            <a:endParaRPr lang="en-US" sz="2400" dirty="0" smtClean="0">
              <a:solidFill>
                <a:schemeClr val="accent6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Could you put together your </a:t>
            </a:r>
            <a:r>
              <a:rPr lang="en-US" sz="2400" b="1" dirty="0" smtClean="0">
                <a:solidFill>
                  <a:schemeClr val="accent6">
                    <a:lumMod val="25000"/>
                  </a:schemeClr>
                </a:solidFill>
              </a:rPr>
              <a:t>own video 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to </a:t>
            </a: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be sent to all schools in Europe and North America?  </a:t>
            </a:r>
          </a:p>
          <a:p>
            <a:endParaRPr lang="en-US" sz="2400" dirty="0" smtClean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435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 Theme</vt:lpstr>
      <vt:lpstr>Aim: To know the UN Millennium Development goals</vt:lpstr>
      <vt:lpstr>What Do You Think Are the World’s Biggest Problems?</vt:lpstr>
      <vt:lpstr>http://www.un.org/millenniumgoals/ </vt:lpstr>
      <vt:lpstr>PowerPoint Presentation</vt:lpstr>
      <vt:lpstr>Millennium development goals task</vt:lpstr>
      <vt:lpstr>Planning sheet and mark scheme</vt:lpstr>
      <vt:lpstr>PowerPoint Presentation</vt:lpstr>
    </vt:vector>
  </TitlesOfParts>
  <Company>British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goals</dc:title>
  <dc:creator>jshepherd</dc:creator>
  <cp:lastModifiedBy>Nicole St.Pierre</cp:lastModifiedBy>
  <cp:revision>50</cp:revision>
  <cp:lastPrinted>2013-10-09T16:10:39Z</cp:lastPrinted>
  <dcterms:created xsi:type="dcterms:W3CDTF">2005-10-31T16:05:21Z</dcterms:created>
  <dcterms:modified xsi:type="dcterms:W3CDTF">2015-11-09T23:02:40Z</dcterms:modified>
</cp:coreProperties>
</file>