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2" r:id="rId25"/>
    <p:sldId id="281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079D3-C612-4C8C-A376-9F752124300F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4C1A3-BFF3-4444-9997-C5E76BEE3A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162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60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71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49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99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286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787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94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384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7765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036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98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75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5050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9753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46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66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27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28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795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9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6829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241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53703-A0D5-4748-8F1B-CD2D4EA9C1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541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602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7830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5637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655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000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0712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8266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489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33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21615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38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F68D-E840-4773-BF8E-6B44DA6B2AF7}" type="datetimeFigureOut">
              <a:rPr lang="en-CA" smtClean="0"/>
              <a:t>2016-01-05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D6464-601A-4ACF-BEF9-9FCB4164EB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14342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underground.com/weather-forecast/BS/Freeport.html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cn27.dial.pipex.com/cloudsrus/protanemom.html" TargetMode="External"/><Relationship Id="rId3" Type="http://schemas.openxmlformats.org/officeDocument/2006/relationships/hyperlink" Target="http://www.ehow.com/how_2321604_make-homemade-barometer.html" TargetMode="External"/><Relationship Id="rId7" Type="http://schemas.openxmlformats.org/officeDocument/2006/relationships/hyperlink" Target="http://www.sercc.com/education_files/anemometer.pdf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how.com/Build-a-Rain-Gauge" TargetMode="External"/><Relationship Id="rId5" Type="http://schemas.openxmlformats.org/officeDocument/2006/relationships/hyperlink" Target="http://www.k12science.org/curriculum/weatherproj2/en/docs/raingauge.shtml" TargetMode="External"/><Relationship Id="rId4" Type="http://schemas.openxmlformats.org/officeDocument/2006/relationships/hyperlink" Target="http://www.savvyhomemade.com/make-your-own-barometer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Measure Hurricanes?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4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Katrina - 4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7086600" cy="49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901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Hurricane Andrew  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1"/>
            <a:ext cx="6877050" cy="49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32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Frances - 3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387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Cyclone </a:t>
            </a:r>
            <a:r>
              <a:rPr lang="en-US" dirty="0" err="1" smtClean="0"/>
              <a:t>sidr</a:t>
            </a:r>
            <a:r>
              <a:rPr lang="en-US" dirty="0" smtClean="0"/>
              <a:t>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7315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7500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Cyclone </a:t>
            </a:r>
            <a:r>
              <a:rPr lang="en-US" dirty="0" err="1" smtClean="0"/>
              <a:t>Nargis</a:t>
            </a:r>
            <a:r>
              <a:rPr lang="en-US" dirty="0" smtClean="0"/>
              <a:t> – 3/4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820615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65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is the problem with the </a:t>
            </a:r>
            <a:r>
              <a:rPr lang="en-US" dirty="0" err="1" smtClean="0"/>
              <a:t>Saffir</a:t>
            </a:r>
            <a:r>
              <a:rPr lang="en-US" dirty="0" smtClean="0"/>
              <a:t>-Simpson Scale?</a:t>
            </a:r>
          </a:p>
          <a:p>
            <a:endParaRPr lang="en-US" dirty="0" smtClean="0"/>
          </a:p>
          <a:p>
            <a:r>
              <a:rPr lang="en-US" dirty="0" smtClean="0"/>
              <a:t>It is difficult to use damage to measure hurricane intensity as different places have different risk factors such as poverty or poor housing which increases damage</a:t>
            </a:r>
          </a:p>
          <a:p>
            <a:endParaRPr lang="en-US" dirty="0" smtClean="0"/>
          </a:p>
          <a:p>
            <a:r>
              <a:rPr lang="en-US" dirty="0" smtClean="0"/>
              <a:t>There are different scales used in different regions of the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0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8801" y="381000"/>
            <a:ext cx="8393459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062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219200"/>
            <a:ext cx="5410200" cy="5361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066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measure weather using: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Rainfall –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Windspeed</a:t>
            </a:r>
            <a:r>
              <a:rPr lang="en-US" dirty="0" smtClean="0"/>
              <a:t> –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Pressure -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9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752972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52600" y="419100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Rain </a:t>
            </a:r>
            <a:r>
              <a:rPr lang="en-US" sz="3200" dirty="0" err="1"/>
              <a:t>Gauage</a:t>
            </a:r>
            <a:endParaRPr lang="en-US" sz="3200" dirty="0"/>
          </a:p>
          <a:p>
            <a:r>
              <a:rPr lang="en-US" sz="3200" dirty="0"/>
              <a:t>Measures the amount of liquid precipitation over a set period of time.</a:t>
            </a:r>
          </a:p>
        </p:txBody>
      </p:sp>
    </p:spTree>
    <p:extLst>
      <p:ext uri="{BB962C8B-B14F-4D97-AF65-F5344CB8AC3E}">
        <p14:creationId xmlns:p14="http://schemas.microsoft.com/office/powerpoint/2010/main" val="38341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scale measures hurricanes?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Saffir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impson scales measures hurricanes.</a:t>
            </a:r>
          </a:p>
          <a:p>
            <a:pPr>
              <a:buNone/>
            </a:pPr>
            <a:r>
              <a:rPr lang="en-US" dirty="0" smtClean="0"/>
              <a:t>It looks at:</a:t>
            </a:r>
          </a:p>
          <a:p>
            <a:r>
              <a:rPr lang="en-US" dirty="0" smtClean="0"/>
              <a:t>Wind speed</a:t>
            </a:r>
          </a:p>
          <a:p>
            <a:r>
              <a:rPr lang="en-US" dirty="0" smtClean="0"/>
              <a:t>Storm surge level</a:t>
            </a:r>
          </a:p>
          <a:p>
            <a:r>
              <a:rPr lang="en-US" dirty="0" smtClean="0"/>
              <a:t>Damage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655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 smtClean="0"/>
              <a:t>Good and bad points………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856357"/>
            <a:ext cx="9144000" cy="4223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Easy and cheap to do   BUT</a:t>
            </a:r>
          </a:p>
          <a:p>
            <a:r>
              <a:rPr lang="en-US" dirty="0" smtClean="0"/>
              <a:t>Attempting to collect rain data in a hurricane can be nearly impossible and unreliable (even if the equipment survives) due to wind extremes. </a:t>
            </a:r>
          </a:p>
          <a:p>
            <a:r>
              <a:rPr lang="en-US" dirty="0"/>
              <a:t>O</a:t>
            </a:r>
            <a:r>
              <a:rPr lang="en-US" dirty="0" smtClean="0"/>
              <a:t>nly indicate rainfall in a localized area.</a:t>
            </a:r>
          </a:p>
          <a:p>
            <a:r>
              <a:rPr lang="en-US" dirty="0" smtClean="0"/>
              <a:t>Drops will stick to the sides or funnel of the collecting device</a:t>
            </a:r>
          </a:p>
          <a:p>
            <a:r>
              <a:rPr lang="en-US" dirty="0" smtClean="0"/>
              <a:t>Cannot use when its freezing</a:t>
            </a:r>
          </a:p>
          <a:p>
            <a:r>
              <a:rPr lang="en-US" dirty="0" smtClean="0"/>
              <a:t>Must be placed correctly - no obstructions, such as building or trees, to block the rain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83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581401"/>
            <a:ext cx="2743200" cy="2849563"/>
          </a:xfrm>
        </p:spPr>
        <p:txBody>
          <a:bodyPr/>
          <a:lstStyle/>
          <a:p>
            <a:r>
              <a:rPr lang="en-US" dirty="0" smtClean="0"/>
              <a:t>Anemometer</a:t>
            </a:r>
          </a:p>
          <a:p>
            <a:pPr>
              <a:buNone/>
            </a:pPr>
            <a:r>
              <a:rPr lang="en-US" dirty="0" smtClean="0"/>
              <a:t>Measures </a:t>
            </a:r>
            <a:r>
              <a:rPr lang="en-US" dirty="0" err="1" smtClean="0"/>
              <a:t>windspeeds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5562600" cy="617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1" y="0"/>
            <a:ext cx="28479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1417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Easy and cheap BUT</a:t>
            </a:r>
          </a:p>
          <a:p>
            <a:r>
              <a:rPr lang="en-US" dirty="0" smtClean="0"/>
              <a:t>Wind does not blow continuously</a:t>
            </a:r>
          </a:p>
          <a:p>
            <a:r>
              <a:rPr lang="en-US" dirty="0" smtClean="0"/>
              <a:t>You often need a lot of wind to move the meter – especially in cheaper devices</a:t>
            </a:r>
          </a:p>
          <a:p>
            <a:r>
              <a:rPr lang="en-US" dirty="0" smtClean="0"/>
              <a:t>Local environment can block winds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81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4400">
                <a:latin typeface="+mj-lt"/>
                <a:ea typeface="+mj-ea"/>
                <a:cs typeface="+mj-cs"/>
              </a:rPr>
              <a:t>Good and bad points………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1617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3810001"/>
            <a:ext cx="5181600" cy="2773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Barometer – measure air pressure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(mercury is a dangerous metal to spill!)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81000"/>
            <a:ext cx="2438400" cy="564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609601"/>
            <a:ext cx="276225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5092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encrypted-tbn3.gstatic.com/images?q=tbn:ANd9GcRWgWxCEX2b0aOujmQMa7UZ9PqOmeIz4tLoglb9TdEJKBDQXhT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438"/>
            <a:ext cx="2971800" cy="3861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thumb/f/fe/Stevenson_screen_exterior.JPG/220px-Stevenson_screen_exte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14312"/>
            <a:ext cx="2895600" cy="383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home-weather-stations-guide.com/images/Stevenson-Sc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4104729"/>
            <a:ext cx="272415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09800" y="44958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Glue in your sheet on the </a:t>
            </a:r>
            <a:r>
              <a:rPr lang="en-US" sz="3600" b="1" dirty="0"/>
              <a:t>Stevenson screen </a:t>
            </a:r>
            <a:r>
              <a:rPr lang="en-US" sz="3600" dirty="0"/>
              <a:t>and answer the questions in your book</a:t>
            </a:r>
          </a:p>
        </p:txBody>
      </p:sp>
    </p:spTree>
    <p:extLst>
      <p:ext uri="{BB962C8B-B14F-4D97-AF65-F5344CB8AC3E}">
        <p14:creationId xmlns:p14="http://schemas.microsoft.com/office/powerpoint/2010/main" val="15577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Aim: To record weather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www.wunderground.com/weather-forecast/BS/Freeport.html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Design a table you can use to record weather data on temperature, pressure, rainfall and wind speed.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will compare your measurements to the real measurements so make two tables!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0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1325562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/>
              <a:t>Measuring the weather at LIS on Grand </a:t>
            </a:r>
            <a:r>
              <a:rPr lang="en-US" sz="2400" b="1" dirty="0" err="1"/>
              <a:t>Bahama</a:t>
            </a:r>
            <a:r>
              <a:rPr lang="en-US" sz="2400" b="1" dirty="0"/>
              <a:t>?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What is our average monthly rainfall, wind speed and pressure?</a:t>
            </a:r>
            <a:br>
              <a:rPr lang="en-US" sz="1800" dirty="0"/>
            </a:br>
            <a:r>
              <a:rPr lang="en-US" sz="1800" b="1" dirty="0"/>
              <a:t>Make your own </a:t>
            </a:r>
            <a:r>
              <a:rPr lang="en-US" sz="1800" dirty="0"/>
              <a:t>weather measuring equipment.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dirty="0" smtClean="0">
              <a:hlinkClick r:id="rId3"/>
            </a:endParaRPr>
          </a:p>
          <a:p>
            <a:pPr>
              <a:buNone/>
            </a:pPr>
            <a:r>
              <a:rPr lang="en-US" dirty="0" smtClean="0"/>
              <a:t>Think about:</a:t>
            </a:r>
          </a:p>
          <a:p>
            <a:r>
              <a:rPr lang="en-US" dirty="0" smtClean="0"/>
              <a:t>How you will actually collect  data reading from your equipment?</a:t>
            </a:r>
          </a:p>
          <a:p>
            <a:r>
              <a:rPr lang="en-US" dirty="0" smtClean="0"/>
              <a:t>Where should the equipment be placed?</a:t>
            </a:r>
          </a:p>
          <a:p>
            <a:r>
              <a:rPr lang="en-US" dirty="0" smtClean="0"/>
              <a:t>Why is your design effective?</a:t>
            </a:r>
          </a:p>
          <a:p>
            <a:endParaRPr lang="en-US" dirty="0"/>
          </a:p>
          <a:p>
            <a:pPr>
              <a:buNone/>
            </a:pPr>
            <a:r>
              <a:rPr lang="en-US" dirty="0" smtClean="0"/>
              <a:t>Ideas……..</a:t>
            </a:r>
            <a:endParaRPr lang="en-US" dirty="0" smtClean="0">
              <a:hlinkClick r:id="rId3"/>
            </a:endParaRPr>
          </a:p>
          <a:p>
            <a:endParaRPr lang="en-US" dirty="0" smtClean="0">
              <a:hlinkClick r:id="rId3"/>
            </a:endParaRPr>
          </a:p>
          <a:p>
            <a:endParaRPr lang="en-US" dirty="0">
              <a:hlinkClick r:id="rId3"/>
            </a:endParaRPr>
          </a:p>
          <a:p>
            <a:r>
              <a:rPr lang="en-US" dirty="0" smtClean="0">
                <a:hlinkClick r:id="rId3"/>
              </a:rPr>
              <a:t>http://www.ehow.com/how_2321604_make-homemade-barometer.html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http://www.savvyhomemade.com/make-your-own-barometer.html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http://www.k12science.org/curriculum/weatherproj2/en/docs/raingauge.shtml</a:t>
            </a:r>
            <a:endParaRPr lang="en-US" dirty="0" smtClean="0"/>
          </a:p>
          <a:p>
            <a:r>
              <a:rPr lang="en-US" dirty="0" smtClean="0">
                <a:hlinkClick r:id="rId6"/>
              </a:rPr>
              <a:t>http://www.wikihow.com/Build-a-Rain-Gauge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http://www.sercc.com/education_files/anemometer.pdf</a:t>
            </a:r>
            <a:endParaRPr lang="en-US" dirty="0" smtClean="0"/>
          </a:p>
          <a:p>
            <a:r>
              <a:rPr lang="en-US" dirty="0" smtClean="0">
                <a:hlinkClick r:id="rId8"/>
              </a:rPr>
              <a:t>http://www.rcn27.dial.pipex.com/cloudsrus/protanemom.html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measure a hurricane?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762000"/>
            <a:ext cx="7162800" cy="588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8555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Guess the </a:t>
            </a:r>
            <a:r>
              <a:rPr lang="en-US" dirty="0" err="1" smtClean="0"/>
              <a:t>saffir</a:t>
            </a:r>
            <a:r>
              <a:rPr lang="en-US" dirty="0" smtClean="0"/>
              <a:t> </a:t>
            </a:r>
            <a:r>
              <a:rPr lang="en-US" dirty="0" err="1" smtClean="0"/>
              <a:t>simpson</a:t>
            </a:r>
            <a:r>
              <a:rPr lang="en-US" dirty="0" smtClean="0"/>
              <a:t> measurement?</a:t>
            </a:r>
            <a:br>
              <a:rPr lang="en-US" dirty="0" smtClean="0"/>
            </a:br>
            <a:r>
              <a:rPr lang="en-US" dirty="0"/>
              <a:t>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600200"/>
            <a:ext cx="7086600" cy="499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6410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1371601"/>
            <a:ext cx="6877050" cy="495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390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447800"/>
            <a:ext cx="67818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9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524000"/>
            <a:ext cx="73152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655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92162"/>
          </a:xfrm>
        </p:spPr>
        <p:txBody>
          <a:bodyPr/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219200"/>
            <a:ext cx="8206154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650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0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406</Words>
  <Application>Microsoft Office PowerPoint</Application>
  <PresentationFormat>Widescreen</PresentationFormat>
  <Paragraphs>98</Paragraphs>
  <Slides>26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How Do We Measure Hurricanes?</vt:lpstr>
      <vt:lpstr>What scale measures hurricanes?</vt:lpstr>
      <vt:lpstr>How do we measure a hurricane?</vt:lpstr>
      <vt:lpstr>Guess the saffir simpson measurement? 1</vt:lpstr>
      <vt:lpstr>2</vt:lpstr>
      <vt:lpstr>3</vt:lpstr>
      <vt:lpstr>4</vt:lpstr>
      <vt:lpstr>5</vt:lpstr>
      <vt:lpstr>answers</vt:lpstr>
      <vt:lpstr>Hurricane Katrina - 4</vt:lpstr>
      <vt:lpstr>Hurricane Andrew   5</vt:lpstr>
      <vt:lpstr>Frances - 3</vt:lpstr>
      <vt:lpstr>Cyclone sidr 5</vt:lpstr>
      <vt:lpstr>Cyclone Nargis – 3/4</vt:lpstr>
      <vt:lpstr>PowerPoint Presentation</vt:lpstr>
      <vt:lpstr>PowerPoint Presentation</vt:lpstr>
      <vt:lpstr>PowerPoint Presentation</vt:lpstr>
      <vt:lpstr>We can measure weather using:</vt:lpstr>
      <vt:lpstr>PowerPoint Presentation</vt:lpstr>
      <vt:lpstr>Good and bad points………</vt:lpstr>
      <vt:lpstr>PowerPoint Presentation</vt:lpstr>
      <vt:lpstr>PowerPoint Presentation</vt:lpstr>
      <vt:lpstr>PowerPoint Presentation</vt:lpstr>
      <vt:lpstr>PowerPoint Presentation</vt:lpstr>
      <vt:lpstr>Aim: To record weather data</vt:lpstr>
      <vt:lpstr>Measuring the weather at LIS on Grand Bahama?  What is our average monthly rainfall, wind speed and pressure? Make your own weather measuring equipment.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St.Pierre</dc:creator>
  <cp:lastModifiedBy>Nicole St.Pierre</cp:lastModifiedBy>
  <cp:revision>2</cp:revision>
  <dcterms:created xsi:type="dcterms:W3CDTF">2016-01-06T01:45:11Z</dcterms:created>
  <dcterms:modified xsi:type="dcterms:W3CDTF">2016-01-06T01:48:56Z</dcterms:modified>
</cp:coreProperties>
</file>