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8" r:id="rId2"/>
    <p:sldId id="327" r:id="rId3"/>
    <p:sldId id="324" r:id="rId4"/>
    <p:sldId id="318" r:id="rId5"/>
    <p:sldId id="319" r:id="rId6"/>
    <p:sldId id="320" r:id="rId7"/>
    <p:sldId id="322" r:id="rId8"/>
    <p:sldId id="32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4C63-E959-4D06-B618-553B34FE8B34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01037-B765-4CFD-8770-509E2653E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1037-B765-4CFD-8770-509E2653E6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DA29-BA0A-4E57-B7CE-B1CE6E0626C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773A-AD31-4739-8CA7-3796E1726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Revitalization Can Lead </a:t>
            </a:r>
            <a:br>
              <a:rPr lang="en-US" dirty="0" smtClean="0"/>
            </a:br>
            <a:r>
              <a:rPr lang="en-US" dirty="0" smtClean="0"/>
              <a:t>to Re-Imaging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CA" dirty="0" smtClean="0"/>
              <a:t>Re-Imaging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525963"/>
          </a:xfrm>
        </p:spPr>
        <p:txBody>
          <a:bodyPr/>
          <a:lstStyle/>
          <a:p>
            <a:r>
              <a:rPr lang="en-CA" dirty="0" smtClean="0"/>
              <a:t>How did this take place in Harlem?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321" y="2971800"/>
            <a:ext cx="4762500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4991099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Re-urbanization/ Re-Imaging: </a:t>
            </a:r>
            <a:br>
              <a:rPr lang="en-CA" dirty="0" smtClean="0"/>
            </a:br>
            <a:r>
              <a:rPr lang="en-CA" dirty="0" smtClean="0"/>
              <a:t>What about MIC and LIC cities?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72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300" dirty="0"/>
              <a:t>Location has made Colombia a center of </a:t>
            </a:r>
            <a:r>
              <a:rPr lang="en-CA" sz="3300" smtClean="0"/>
              <a:t>drug trade </a:t>
            </a:r>
            <a:r>
              <a:rPr lang="en-CA" sz="3300" dirty="0"/>
              <a:t>and illicit activities. How</a:t>
            </a:r>
            <a:r>
              <a:rPr lang="en-CA" sz="3300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114800" cy="4833938"/>
          </a:xfrm>
        </p:spPr>
        <p:txBody>
          <a:bodyPr>
            <a:normAutofit fontScale="92500"/>
          </a:bodyPr>
          <a:lstStyle/>
          <a:p>
            <a:r>
              <a:rPr lang="en-CA" sz="2400" dirty="0" smtClean="0"/>
              <a:t>Vast mountain ranges make it difficult for any government to control trade in drugs/arms</a:t>
            </a:r>
          </a:p>
          <a:p>
            <a:r>
              <a:rPr lang="en-CA" sz="2400" dirty="0" smtClean="0"/>
              <a:t>Four major neighbours to south provide market for drugs/arms</a:t>
            </a:r>
          </a:p>
          <a:p>
            <a:r>
              <a:rPr lang="en-CA" sz="2400" dirty="0" smtClean="0"/>
              <a:t>Central America to north only overland access point to North America (another market)</a:t>
            </a:r>
          </a:p>
          <a:p>
            <a:r>
              <a:rPr lang="en-CA" sz="2400" dirty="0" smtClean="0"/>
              <a:t>Access to two oceans for transport to rest of the world….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419600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CA" dirty="0"/>
              <a:t>Colombia &amp; </a:t>
            </a:r>
            <a:r>
              <a:rPr lang="en-CA" dirty="0" smtClean="0"/>
              <a:t>Drug Trafficking: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3556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Drug trafficking began in 1940s, during period of violence over fight to control of coffee trade</a:t>
            </a:r>
          </a:p>
          <a:p>
            <a:r>
              <a:rPr lang="en-CA" sz="2400" dirty="0" smtClean="0"/>
              <a:t>Small groups hid from violence and began arming themselves to survive in jungles – became guerilla fighters </a:t>
            </a:r>
          </a:p>
          <a:p>
            <a:r>
              <a:rPr lang="en-CA" sz="2400" dirty="0" smtClean="0"/>
              <a:t>Grew marijuana and then cocaine to make money</a:t>
            </a:r>
          </a:p>
          <a:p>
            <a:r>
              <a:rPr lang="en-CA" sz="2400" dirty="0" smtClean="0"/>
              <a:t>By 1980, the drug trafficking industry made up 6% of the GDP of Colombia; 90% of all cocaine in the USA came from Colombia </a:t>
            </a: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07075"/>
            <a:ext cx="3886200" cy="291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3" y="4305809"/>
            <a:ext cx="4326468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Escobar and Medellin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Medellin city of 2 million, 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largest in Colombia</a:t>
            </a:r>
          </a:p>
          <a:p>
            <a:r>
              <a:rPr lang="en-CA" sz="2400" dirty="0" smtClean="0"/>
              <a:t>‘Home base’ of biggest, most dangerous gang; Pablo Escobar</a:t>
            </a:r>
          </a:p>
          <a:p>
            <a:r>
              <a:rPr lang="en-CA" sz="2400" dirty="0" smtClean="0"/>
              <a:t>‘Murder Capital of the World:’ 6 500 murders a year in 1991</a:t>
            </a:r>
          </a:p>
          <a:p>
            <a:r>
              <a:rPr lang="en-CA" sz="2400" dirty="0" smtClean="0"/>
              <a:t>Entire neighbourhoods off-limits to law enforcement </a:t>
            </a:r>
          </a:p>
          <a:p>
            <a:r>
              <a:rPr lang="en-CA" sz="2400" dirty="0" smtClean="0"/>
              <a:t>Students afraid to go to school in low-income neighbourhoods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66" y="4191000"/>
            <a:ext cx="4096867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Re-Imaging and Rebranding: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Change the reputation of a whole city by focusing on a new identity AND changing the quality or appearance of a built up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16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Read the article and answer questions below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829050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Why was Medellin in decline in 1930’s-1990’s?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Name 5 Major redevelopment projects in Medellin?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Explain the importance of improving transport to urban renewal in Medellin.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was the most important ‘marketing move’ to change Medellin?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is the purpose of building the most beautiful spaces in the poorest areas?</a:t>
            </a:r>
          </a:p>
          <a:p>
            <a:pPr marL="385763" indent="-385763">
              <a:buNone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303</Words>
  <Application>Microsoft Office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Revitalization Can Lead  to Re-Imaging</vt:lpstr>
      <vt:lpstr>Re-Imaging</vt:lpstr>
      <vt:lpstr>Re-urbanization/ Re-Imaging:  What about MIC and LIC cities?</vt:lpstr>
      <vt:lpstr>Location has made Colombia a center of drug trade and illicit activities. How?</vt:lpstr>
      <vt:lpstr>Colombia &amp; Drug Trafficking: </vt:lpstr>
      <vt:lpstr>Escobar and Medellin</vt:lpstr>
      <vt:lpstr>Re-Imaging and Rebranding:</vt:lpstr>
      <vt:lpstr>Read the article and answer questions below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positives and negatives of developing the urban rural fringe</dc:title>
  <dc:creator>julies</dc:creator>
  <cp:lastModifiedBy>Nicole St Pierre</cp:lastModifiedBy>
  <cp:revision>103</cp:revision>
  <dcterms:created xsi:type="dcterms:W3CDTF">2011-01-17T19:46:26Z</dcterms:created>
  <dcterms:modified xsi:type="dcterms:W3CDTF">2016-03-07T20:50:00Z</dcterms:modified>
</cp:coreProperties>
</file>