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0" r:id="rId2"/>
    <p:sldId id="260" r:id="rId3"/>
    <p:sldId id="259" r:id="rId4"/>
    <p:sldId id="291" r:id="rId5"/>
    <p:sldId id="266" r:id="rId6"/>
    <p:sldId id="277" r:id="rId7"/>
    <p:sldId id="267" r:id="rId8"/>
    <p:sldId id="293" r:id="rId9"/>
    <p:sldId id="271" r:id="rId10"/>
    <p:sldId id="292" r:id="rId11"/>
    <p:sldId id="294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57E291-A58E-4D76-91F4-43FE0F513B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01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216293-F8AD-4D69-A903-B411C024E32B}" type="slidenum">
              <a:rPr lang="en-US"/>
              <a:pPr/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5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7B8E7-F395-46FD-9D01-B4126A29A9E2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00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B978A0-AB62-499B-AF4A-159C5F769CE4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53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5EC5A-2194-4B3A-A5E0-62991E9C94E0}" type="slidenum">
              <a:rPr lang="en-US"/>
              <a:pPr/>
              <a:t>6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72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B1667-8A33-40F1-A3E6-857476A07EB3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87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5A8EE-4305-4396-BF33-6F2E3F9EEB32}" type="slidenum">
              <a:rPr lang="en-US"/>
              <a:pPr/>
              <a:t>9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9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CB428-731D-4D8B-A514-1C2CB5B9DF86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4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96AF-A8B1-4E51-8B40-43E91A659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B1026-E521-427A-B366-C0127BD4B0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479AB-14F8-469B-9A72-FA81F8E55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297A7C-76F0-41D8-9594-2133640EA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70829-7B39-4BD2-9BE0-1C26DEE50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51E2E-F291-415F-98A5-114AA47382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4E033-EF9A-4758-80D0-F37FE75F6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3AAF2-E817-4D68-ACE3-8CB5E8EC61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76519-583B-4F5A-9CEB-CADB1B46D3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D94FB-0C03-40BF-93F6-693B64CA56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CD7E7-7839-442F-8AB9-829CCC28F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9DF16-8031-4502-9B10-5CD03CA33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081ABA-7985-40CA-A769-3687DEC02BB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6/6e/Norwegian_Fjord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PortHacking-Sydney-Ria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981200"/>
            <a:ext cx="82296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Brainstorm – can </a:t>
            </a:r>
            <a:r>
              <a:rPr lang="en-US" dirty="0"/>
              <a:t>you think of reasons why coastlines would be submerged under water or rise above sea level?</a:t>
            </a:r>
          </a:p>
        </p:txBody>
      </p:sp>
    </p:spTree>
    <p:extLst>
      <p:ext uri="{BB962C8B-B14F-4D97-AF65-F5344CB8AC3E}">
        <p14:creationId xmlns:p14="http://schemas.microsoft.com/office/powerpoint/2010/main" val="156112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Isostasy: earth rebounding (moving up) from heavy ice load</a:t>
            </a:r>
            <a:endParaRPr lang="en-CA" dirty="0"/>
          </a:p>
        </p:txBody>
      </p:sp>
      <p:pic>
        <p:nvPicPr>
          <p:cNvPr id="1026" name="Picture 2" descr="http://upload.wikimedia.org/wikipedia/commons/f/fb/Fjord_genesi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5286317" cy="2854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9494" y="3512862"/>
            <a:ext cx="3697306" cy="285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48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Hudson Bay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CA" dirty="0" smtClean="0"/>
              <a:t>Rising as much as 0.67 inches per year due to </a:t>
            </a:r>
            <a:r>
              <a:rPr lang="en-CA" u="sng" dirty="0" smtClean="0"/>
              <a:t>post-glacial rebound</a:t>
            </a:r>
            <a:r>
              <a:rPr lang="en-CA" dirty="0" smtClean="0"/>
              <a:t> (isostasy) and </a:t>
            </a:r>
            <a:r>
              <a:rPr lang="en-CA" u="sng" dirty="0" smtClean="0"/>
              <a:t>mantle convection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092886"/>
            <a:ext cx="3124200" cy="30981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2702634"/>
            <a:ext cx="2747963" cy="349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1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b="1" dirty="0"/>
              <a:t>Raised beaches</a:t>
            </a:r>
          </a:p>
          <a:p>
            <a:pPr>
              <a:buFontTx/>
              <a:buNone/>
            </a:pPr>
            <a:r>
              <a:rPr lang="en-US" sz="2800" dirty="0"/>
              <a:t>Beach raised above the shore line by a relative fall in the sea level. </a:t>
            </a:r>
          </a:p>
        </p:txBody>
      </p:sp>
      <p:pic>
        <p:nvPicPr>
          <p:cNvPr id="35845" name="Picture 5" descr="p4807g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62500" y="1609725"/>
            <a:ext cx="3810000" cy="4505325"/>
          </a:xfrm>
          <a:noFill/>
          <a:ln/>
        </p:spPr>
      </p:pic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990600" y="4572000"/>
            <a:ext cx="56388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7197328" y="4393406"/>
            <a:ext cx="169665" cy="383977"/>
          </a:xfrm>
          <a:custGeom>
            <a:avLst/>
            <a:gdLst/>
            <a:ahLst/>
            <a:cxnLst/>
            <a:rect l="0" t="0" r="0" b="0"/>
            <a:pathLst>
              <a:path w="169665" h="383977">
                <a:moveTo>
                  <a:pt x="169664" y="0"/>
                </a:moveTo>
                <a:lnTo>
                  <a:pt x="169664" y="0"/>
                </a:lnTo>
                <a:lnTo>
                  <a:pt x="169664" y="8930"/>
                </a:lnTo>
                <a:lnTo>
                  <a:pt x="169664" y="0"/>
                </a:lnTo>
                <a:lnTo>
                  <a:pt x="169664" y="8930"/>
                </a:lnTo>
                <a:lnTo>
                  <a:pt x="160735" y="17859"/>
                </a:lnTo>
                <a:lnTo>
                  <a:pt x="160735" y="26789"/>
                </a:lnTo>
                <a:lnTo>
                  <a:pt x="151805" y="35719"/>
                </a:lnTo>
                <a:lnTo>
                  <a:pt x="151805" y="53578"/>
                </a:lnTo>
                <a:lnTo>
                  <a:pt x="142875" y="71437"/>
                </a:lnTo>
                <a:lnTo>
                  <a:pt x="133945" y="89297"/>
                </a:lnTo>
                <a:lnTo>
                  <a:pt x="125016" y="107156"/>
                </a:lnTo>
                <a:lnTo>
                  <a:pt x="116086" y="125015"/>
                </a:lnTo>
                <a:lnTo>
                  <a:pt x="107156" y="151805"/>
                </a:lnTo>
                <a:lnTo>
                  <a:pt x="98227" y="178594"/>
                </a:lnTo>
                <a:lnTo>
                  <a:pt x="80367" y="196453"/>
                </a:lnTo>
                <a:lnTo>
                  <a:pt x="71438" y="223242"/>
                </a:lnTo>
                <a:lnTo>
                  <a:pt x="62508" y="241101"/>
                </a:lnTo>
                <a:lnTo>
                  <a:pt x="53578" y="267890"/>
                </a:lnTo>
                <a:lnTo>
                  <a:pt x="44649" y="285750"/>
                </a:lnTo>
                <a:lnTo>
                  <a:pt x="35719" y="303609"/>
                </a:lnTo>
                <a:lnTo>
                  <a:pt x="26789" y="321469"/>
                </a:lnTo>
                <a:lnTo>
                  <a:pt x="26789" y="339328"/>
                </a:lnTo>
                <a:lnTo>
                  <a:pt x="8930" y="357187"/>
                </a:lnTo>
                <a:lnTo>
                  <a:pt x="8930" y="36611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  <a:lnTo>
                  <a:pt x="0" y="383976"/>
                </a:lnTo>
                <a:lnTo>
                  <a:pt x="0" y="3839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7277695" y="4313039"/>
            <a:ext cx="250033" cy="169665"/>
          </a:xfrm>
          <a:custGeom>
            <a:avLst/>
            <a:gdLst/>
            <a:ahLst/>
            <a:cxnLst/>
            <a:rect l="0" t="0" r="0" b="0"/>
            <a:pathLst>
              <a:path w="250033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26789" y="26789"/>
                </a:lnTo>
                <a:lnTo>
                  <a:pt x="35719" y="26789"/>
                </a:lnTo>
                <a:lnTo>
                  <a:pt x="53578" y="35718"/>
                </a:lnTo>
                <a:lnTo>
                  <a:pt x="62508" y="53578"/>
                </a:lnTo>
                <a:lnTo>
                  <a:pt x="80368" y="53578"/>
                </a:lnTo>
                <a:lnTo>
                  <a:pt x="98227" y="71437"/>
                </a:lnTo>
                <a:lnTo>
                  <a:pt x="116086" y="80367"/>
                </a:lnTo>
                <a:lnTo>
                  <a:pt x="133946" y="89297"/>
                </a:lnTo>
                <a:lnTo>
                  <a:pt x="151805" y="107156"/>
                </a:lnTo>
                <a:lnTo>
                  <a:pt x="169664" y="116086"/>
                </a:lnTo>
                <a:lnTo>
                  <a:pt x="187524" y="125015"/>
                </a:lnTo>
                <a:lnTo>
                  <a:pt x="205383" y="142875"/>
                </a:lnTo>
                <a:lnTo>
                  <a:pt x="223243" y="151804"/>
                </a:lnTo>
                <a:lnTo>
                  <a:pt x="232172" y="160734"/>
                </a:lnTo>
                <a:lnTo>
                  <a:pt x="241102" y="169664"/>
                </a:lnTo>
                <a:lnTo>
                  <a:pt x="250032" y="169664"/>
                </a:lnTo>
                <a:lnTo>
                  <a:pt x="250032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7054453" y="4661296"/>
            <a:ext cx="232173" cy="98228"/>
          </a:xfrm>
          <a:custGeom>
            <a:avLst/>
            <a:gdLst/>
            <a:ahLst/>
            <a:cxnLst/>
            <a:rect l="0" t="0" r="0" b="0"/>
            <a:pathLst>
              <a:path w="232173" h="982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17860"/>
                </a:lnTo>
                <a:lnTo>
                  <a:pt x="89297" y="17860"/>
                </a:lnTo>
                <a:lnTo>
                  <a:pt x="107156" y="26790"/>
                </a:lnTo>
                <a:lnTo>
                  <a:pt x="125016" y="35719"/>
                </a:lnTo>
                <a:lnTo>
                  <a:pt x="142875" y="44649"/>
                </a:lnTo>
                <a:lnTo>
                  <a:pt x="151805" y="53579"/>
                </a:lnTo>
                <a:lnTo>
                  <a:pt x="169664" y="62508"/>
                </a:lnTo>
                <a:lnTo>
                  <a:pt x="187524" y="71438"/>
                </a:lnTo>
                <a:lnTo>
                  <a:pt x="196453" y="80368"/>
                </a:lnTo>
                <a:lnTo>
                  <a:pt x="214313" y="89297"/>
                </a:lnTo>
                <a:lnTo>
                  <a:pt x="232172" y="98227"/>
                </a:lnTo>
                <a:lnTo>
                  <a:pt x="232172" y="98227"/>
                </a:lnTo>
                <a:lnTo>
                  <a:pt x="232172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849070" y="4920258"/>
            <a:ext cx="330400" cy="714375"/>
          </a:xfrm>
          <a:custGeom>
            <a:avLst/>
            <a:gdLst/>
            <a:ahLst/>
            <a:cxnLst/>
            <a:rect l="0" t="0" r="0" b="0"/>
            <a:pathLst>
              <a:path w="330400" h="714375">
                <a:moveTo>
                  <a:pt x="330399" y="0"/>
                </a:moveTo>
                <a:lnTo>
                  <a:pt x="330399" y="0"/>
                </a:lnTo>
                <a:lnTo>
                  <a:pt x="330399" y="0"/>
                </a:lnTo>
                <a:lnTo>
                  <a:pt x="330399" y="8930"/>
                </a:lnTo>
                <a:lnTo>
                  <a:pt x="330399" y="17859"/>
                </a:lnTo>
                <a:lnTo>
                  <a:pt x="330399" y="26789"/>
                </a:lnTo>
                <a:lnTo>
                  <a:pt x="321469" y="44648"/>
                </a:lnTo>
                <a:lnTo>
                  <a:pt x="321469" y="62508"/>
                </a:lnTo>
                <a:lnTo>
                  <a:pt x="312539" y="89297"/>
                </a:lnTo>
                <a:lnTo>
                  <a:pt x="303610" y="116086"/>
                </a:lnTo>
                <a:lnTo>
                  <a:pt x="294680" y="142875"/>
                </a:lnTo>
                <a:lnTo>
                  <a:pt x="285750" y="169664"/>
                </a:lnTo>
                <a:lnTo>
                  <a:pt x="267891" y="196453"/>
                </a:lnTo>
                <a:lnTo>
                  <a:pt x="258961" y="223242"/>
                </a:lnTo>
                <a:lnTo>
                  <a:pt x="241102" y="258961"/>
                </a:lnTo>
                <a:lnTo>
                  <a:pt x="223243" y="294680"/>
                </a:lnTo>
                <a:lnTo>
                  <a:pt x="205383" y="330398"/>
                </a:lnTo>
                <a:lnTo>
                  <a:pt x="187524" y="366117"/>
                </a:lnTo>
                <a:lnTo>
                  <a:pt x="160735" y="410765"/>
                </a:lnTo>
                <a:lnTo>
                  <a:pt x="142875" y="446484"/>
                </a:lnTo>
                <a:lnTo>
                  <a:pt x="125016" y="482203"/>
                </a:lnTo>
                <a:lnTo>
                  <a:pt x="107157" y="517922"/>
                </a:lnTo>
                <a:lnTo>
                  <a:pt x="89297" y="553640"/>
                </a:lnTo>
                <a:lnTo>
                  <a:pt x="80368" y="589359"/>
                </a:lnTo>
                <a:lnTo>
                  <a:pt x="62508" y="616148"/>
                </a:lnTo>
                <a:lnTo>
                  <a:pt x="53578" y="651867"/>
                </a:lnTo>
                <a:lnTo>
                  <a:pt x="35719" y="669726"/>
                </a:lnTo>
                <a:lnTo>
                  <a:pt x="26789" y="696515"/>
                </a:lnTo>
                <a:lnTo>
                  <a:pt x="17860" y="705444"/>
                </a:lnTo>
                <a:lnTo>
                  <a:pt x="8930" y="714374"/>
                </a:lnTo>
                <a:lnTo>
                  <a:pt x="0" y="714374"/>
                </a:lnTo>
                <a:lnTo>
                  <a:pt x="0" y="714374"/>
                </a:lnTo>
                <a:lnTo>
                  <a:pt x="0" y="714374"/>
                </a:lnTo>
                <a:lnTo>
                  <a:pt x="0" y="714374"/>
                </a:lnTo>
                <a:lnTo>
                  <a:pt x="0" y="71437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965156" y="4848820"/>
            <a:ext cx="401837" cy="321470"/>
          </a:xfrm>
          <a:custGeom>
            <a:avLst/>
            <a:gdLst/>
            <a:ahLst/>
            <a:cxnLst/>
            <a:rect l="0" t="0" r="0" b="0"/>
            <a:pathLst>
              <a:path w="401837" h="321470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26789"/>
                </a:lnTo>
                <a:lnTo>
                  <a:pt x="35719" y="26789"/>
                </a:lnTo>
                <a:lnTo>
                  <a:pt x="44649" y="44649"/>
                </a:lnTo>
                <a:lnTo>
                  <a:pt x="62508" y="53578"/>
                </a:lnTo>
                <a:lnTo>
                  <a:pt x="80367" y="62508"/>
                </a:lnTo>
                <a:lnTo>
                  <a:pt x="107157" y="71438"/>
                </a:lnTo>
                <a:lnTo>
                  <a:pt x="125016" y="89297"/>
                </a:lnTo>
                <a:lnTo>
                  <a:pt x="142875" y="98227"/>
                </a:lnTo>
                <a:lnTo>
                  <a:pt x="169664" y="116086"/>
                </a:lnTo>
                <a:lnTo>
                  <a:pt x="187524" y="133946"/>
                </a:lnTo>
                <a:lnTo>
                  <a:pt x="214313" y="151805"/>
                </a:lnTo>
                <a:lnTo>
                  <a:pt x="232172" y="160735"/>
                </a:lnTo>
                <a:lnTo>
                  <a:pt x="258961" y="178594"/>
                </a:lnTo>
                <a:lnTo>
                  <a:pt x="276821" y="196453"/>
                </a:lnTo>
                <a:lnTo>
                  <a:pt x="294680" y="214313"/>
                </a:lnTo>
                <a:lnTo>
                  <a:pt x="321469" y="232172"/>
                </a:lnTo>
                <a:lnTo>
                  <a:pt x="339328" y="250032"/>
                </a:lnTo>
                <a:lnTo>
                  <a:pt x="357188" y="267891"/>
                </a:lnTo>
                <a:lnTo>
                  <a:pt x="366117" y="285750"/>
                </a:lnTo>
                <a:lnTo>
                  <a:pt x="383977" y="303610"/>
                </a:lnTo>
                <a:lnTo>
                  <a:pt x="401836" y="312539"/>
                </a:lnTo>
                <a:lnTo>
                  <a:pt x="401836" y="321469"/>
                </a:lnTo>
                <a:lnTo>
                  <a:pt x="401836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831211" y="5482828"/>
            <a:ext cx="276821" cy="223243"/>
          </a:xfrm>
          <a:custGeom>
            <a:avLst/>
            <a:gdLst/>
            <a:ahLst/>
            <a:cxnLst/>
            <a:rect l="0" t="0" r="0" b="0"/>
            <a:pathLst>
              <a:path w="276821" h="223243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26789" y="35719"/>
                </a:lnTo>
                <a:lnTo>
                  <a:pt x="35719" y="53578"/>
                </a:lnTo>
                <a:lnTo>
                  <a:pt x="53578" y="62508"/>
                </a:lnTo>
                <a:lnTo>
                  <a:pt x="71437" y="80367"/>
                </a:lnTo>
                <a:lnTo>
                  <a:pt x="98227" y="89297"/>
                </a:lnTo>
                <a:lnTo>
                  <a:pt x="116086" y="107156"/>
                </a:lnTo>
                <a:lnTo>
                  <a:pt x="133945" y="116085"/>
                </a:lnTo>
                <a:lnTo>
                  <a:pt x="151805" y="125015"/>
                </a:lnTo>
                <a:lnTo>
                  <a:pt x="169664" y="142874"/>
                </a:lnTo>
                <a:lnTo>
                  <a:pt x="187523" y="151804"/>
                </a:lnTo>
                <a:lnTo>
                  <a:pt x="205383" y="169663"/>
                </a:lnTo>
                <a:lnTo>
                  <a:pt x="223242" y="178593"/>
                </a:lnTo>
                <a:lnTo>
                  <a:pt x="241102" y="187523"/>
                </a:lnTo>
                <a:lnTo>
                  <a:pt x="250031" y="205382"/>
                </a:lnTo>
                <a:lnTo>
                  <a:pt x="258961" y="214312"/>
                </a:lnTo>
                <a:lnTo>
                  <a:pt x="267891" y="223242"/>
                </a:lnTo>
                <a:lnTo>
                  <a:pt x="276820" y="223242"/>
                </a:lnTo>
                <a:lnTo>
                  <a:pt x="276820" y="223242"/>
                </a:lnTo>
                <a:lnTo>
                  <a:pt x="276820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009680" y="5420320"/>
            <a:ext cx="339329" cy="133947"/>
          </a:xfrm>
          <a:custGeom>
            <a:avLst/>
            <a:gdLst/>
            <a:ahLst/>
            <a:cxnLst/>
            <a:rect l="0" t="0" r="0" b="0"/>
            <a:pathLst>
              <a:path w="339329" h="133947">
                <a:moveTo>
                  <a:pt x="0" y="116086"/>
                </a:move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6"/>
                </a:lnTo>
                <a:lnTo>
                  <a:pt x="8929" y="133946"/>
                </a:lnTo>
                <a:lnTo>
                  <a:pt x="8929" y="133946"/>
                </a:lnTo>
                <a:lnTo>
                  <a:pt x="17859" y="133946"/>
                </a:lnTo>
                <a:lnTo>
                  <a:pt x="26789" y="133946"/>
                </a:lnTo>
                <a:lnTo>
                  <a:pt x="44648" y="133946"/>
                </a:lnTo>
                <a:lnTo>
                  <a:pt x="53578" y="133946"/>
                </a:lnTo>
                <a:lnTo>
                  <a:pt x="71437" y="125016"/>
                </a:lnTo>
                <a:lnTo>
                  <a:pt x="89297" y="116086"/>
                </a:lnTo>
                <a:lnTo>
                  <a:pt x="98226" y="107157"/>
                </a:lnTo>
                <a:lnTo>
                  <a:pt x="125015" y="98227"/>
                </a:lnTo>
                <a:lnTo>
                  <a:pt x="142875" y="89297"/>
                </a:lnTo>
                <a:lnTo>
                  <a:pt x="160734" y="80368"/>
                </a:lnTo>
                <a:lnTo>
                  <a:pt x="187523" y="71438"/>
                </a:lnTo>
                <a:lnTo>
                  <a:pt x="205383" y="62508"/>
                </a:lnTo>
                <a:lnTo>
                  <a:pt x="223242" y="44649"/>
                </a:lnTo>
                <a:lnTo>
                  <a:pt x="241101" y="35719"/>
                </a:lnTo>
                <a:lnTo>
                  <a:pt x="267890" y="26789"/>
                </a:lnTo>
                <a:lnTo>
                  <a:pt x="285750" y="17860"/>
                </a:lnTo>
                <a:lnTo>
                  <a:pt x="303609" y="17860"/>
                </a:lnTo>
                <a:lnTo>
                  <a:pt x="312539" y="17860"/>
                </a:lnTo>
                <a:lnTo>
                  <a:pt x="321468" y="8930"/>
                </a:lnTo>
                <a:lnTo>
                  <a:pt x="330398" y="8930"/>
                </a:lnTo>
                <a:lnTo>
                  <a:pt x="339328" y="8930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277570" y="5331023"/>
            <a:ext cx="142876" cy="196455"/>
          </a:xfrm>
          <a:custGeom>
            <a:avLst/>
            <a:gdLst/>
            <a:ahLst/>
            <a:cxnLst/>
            <a:rect l="0" t="0" r="0" b="0"/>
            <a:pathLst>
              <a:path w="142876" h="196455">
                <a:moveTo>
                  <a:pt x="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35719"/>
                </a:lnTo>
                <a:lnTo>
                  <a:pt x="35719" y="44649"/>
                </a:lnTo>
                <a:lnTo>
                  <a:pt x="44649" y="62508"/>
                </a:lnTo>
                <a:lnTo>
                  <a:pt x="53578" y="71438"/>
                </a:lnTo>
                <a:lnTo>
                  <a:pt x="71438" y="89297"/>
                </a:lnTo>
                <a:lnTo>
                  <a:pt x="80368" y="107157"/>
                </a:lnTo>
                <a:lnTo>
                  <a:pt x="89297" y="125016"/>
                </a:lnTo>
                <a:lnTo>
                  <a:pt x="107157" y="142875"/>
                </a:lnTo>
                <a:lnTo>
                  <a:pt x="116086" y="151805"/>
                </a:lnTo>
                <a:lnTo>
                  <a:pt x="116086" y="169665"/>
                </a:lnTo>
                <a:lnTo>
                  <a:pt x="125016" y="178594"/>
                </a:lnTo>
                <a:lnTo>
                  <a:pt x="133946" y="187524"/>
                </a:lnTo>
                <a:lnTo>
                  <a:pt x="133946" y="196454"/>
                </a:lnTo>
                <a:lnTo>
                  <a:pt x="142875" y="196454"/>
                </a:lnTo>
                <a:lnTo>
                  <a:pt x="142875" y="196454"/>
                </a:lnTo>
                <a:lnTo>
                  <a:pt x="142875" y="196454"/>
                </a:lnTo>
                <a:lnTo>
                  <a:pt x="142875" y="1964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991820" y="5438180"/>
            <a:ext cx="107158" cy="187523"/>
          </a:xfrm>
          <a:custGeom>
            <a:avLst/>
            <a:gdLst/>
            <a:ahLst/>
            <a:cxnLst/>
            <a:rect l="0" t="0" r="0" b="0"/>
            <a:pathLst>
              <a:path w="107158" h="187523">
                <a:moveTo>
                  <a:pt x="0" y="0"/>
                </a:move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17860" y="35718"/>
                </a:lnTo>
                <a:lnTo>
                  <a:pt x="26789" y="53578"/>
                </a:lnTo>
                <a:lnTo>
                  <a:pt x="35719" y="71437"/>
                </a:lnTo>
                <a:lnTo>
                  <a:pt x="44649" y="80367"/>
                </a:lnTo>
                <a:lnTo>
                  <a:pt x="62508" y="98226"/>
                </a:lnTo>
                <a:lnTo>
                  <a:pt x="71438" y="116086"/>
                </a:lnTo>
                <a:lnTo>
                  <a:pt x="80368" y="133945"/>
                </a:lnTo>
                <a:lnTo>
                  <a:pt x="89297" y="151804"/>
                </a:lnTo>
                <a:lnTo>
                  <a:pt x="98227" y="169663"/>
                </a:lnTo>
                <a:lnTo>
                  <a:pt x="107157" y="178593"/>
                </a:lnTo>
                <a:lnTo>
                  <a:pt x="107157" y="187522"/>
                </a:lnTo>
                <a:lnTo>
                  <a:pt x="107157" y="18752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161359" y="5688210"/>
            <a:ext cx="750095" cy="366118"/>
          </a:xfrm>
          <a:custGeom>
            <a:avLst/>
            <a:gdLst/>
            <a:ahLst/>
            <a:cxnLst/>
            <a:rect l="0" t="0" r="0" b="0"/>
            <a:pathLst>
              <a:path w="750095" h="366118">
                <a:moveTo>
                  <a:pt x="750094" y="0"/>
                </a:moveTo>
                <a:lnTo>
                  <a:pt x="741164" y="0"/>
                </a:lnTo>
                <a:lnTo>
                  <a:pt x="723305" y="8930"/>
                </a:lnTo>
                <a:lnTo>
                  <a:pt x="723305" y="17860"/>
                </a:lnTo>
                <a:lnTo>
                  <a:pt x="696516" y="26789"/>
                </a:lnTo>
                <a:lnTo>
                  <a:pt x="678657" y="35719"/>
                </a:lnTo>
                <a:lnTo>
                  <a:pt x="660797" y="44649"/>
                </a:lnTo>
                <a:lnTo>
                  <a:pt x="634008" y="62508"/>
                </a:lnTo>
                <a:lnTo>
                  <a:pt x="607219" y="80367"/>
                </a:lnTo>
                <a:lnTo>
                  <a:pt x="580430" y="98227"/>
                </a:lnTo>
                <a:lnTo>
                  <a:pt x="544711" y="107156"/>
                </a:lnTo>
                <a:lnTo>
                  <a:pt x="508993" y="125016"/>
                </a:lnTo>
                <a:lnTo>
                  <a:pt x="473274" y="142875"/>
                </a:lnTo>
                <a:lnTo>
                  <a:pt x="437555" y="160735"/>
                </a:lnTo>
                <a:lnTo>
                  <a:pt x="392907" y="178594"/>
                </a:lnTo>
                <a:lnTo>
                  <a:pt x="348258" y="205383"/>
                </a:lnTo>
                <a:lnTo>
                  <a:pt x="312539" y="223242"/>
                </a:lnTo>
                <a:lnTo>
                  <a:pt x="276821" y="241102"/>
                </a:lnTo>
                <a:lnTo>
                  <a:pt x="232172" y="258961"/>
                </a:lnTo>
                <a:lnTo>
                  <a:pt x="196454" y="276820"/>
                </a:lnTo>
                <a:lnTo>
                  <a:pt x="169664" y="294680"/>
                </a:lnTo>
                <a:lnTo>
                  <a:pt x="133946" y="312539"/>
                </a:lnTo>
                <a:lnTo>
                  <a:pt x="116086" y="321469"/>
                </a:lnTo>
                <a:lnTo>
                  <a:pt x="89297" y="330399"/>
                </a:lnTo>
                <a:lnTo>
                  <a:pt x="62508" y="339328"/>
                </a:lnTo>
                <a:lnTo>
                  <a:pt x="44649" y="348258"/>
                </a:lnTo>
                <a:lnTo>
                  <a:pt x="26789" y="357188"/>
                </a:lnTo>
                <a:lnTo>
                  <a:pt x="17860" y="366117"/>
                </a:lnTo>
                <a:lnTo>
                  <a:pt x="8930" y="366117"/>
                </a:lnTo>
                <a:lnTo>
                  <a:pt x="0" y="366117"/>
                </a:lnTo>
                <a:lnTo>
                  <a:pt x="0" y="366117"/>
                </a:lnTo>
                <a:lnTo>
                  <a:pt x="0" y="3661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661422" y="5536406"/>
            <a:ext cx="285751" cy="339329"/>
          </a:xfrm>
          <a:custGeom>
            <a:avLst/>
            <a:gdLst/>
            <a:ahLst/>
            <a:cxnLst/>
            <a:rect l="0" t="0" r="0" b="0"/>
            <a:pathLst>
              <a:path w="285751" h="339329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8930"/>
                </a:lnTo>
                <a:lnTo>
                  <a:pt x="53578" y="17860"/>
                </a:lnTo>
                <a:lnTo>
                  <a:pt x="71437" y="35719"/>
                </a:lnTo>
                <a:lnTo>
                  <a:pt x="89297" y="53578"/>
                </a:lnTo>
                <a:lnTo>
                  <a:pt x="107156" y="71437"/>
                </a:lnTo>
                <a:lnTo>
                  <a:pt x="125016" y="98226"/>
                </a:lnTo>
                <a:lnTo>
                  <a:pt x="142875" y="116085"/>
                </a:lnTo>
                <a:lnTo>
                  <a:pt x="160734" y="142874"/>
                </a:lnTo>
                <a:lnTo>
                  <a:pt x="178594" y="169664"/>
                </a:lnTo>
                <a:lnTo>
                  <a:pt x="196453" y="196453"/>
                </a:lnTo>
                <a:lnTo>
                  <a:pt x="205383" y="223242"/>
                </a:lnTo>
                <a:lnTo>
                  <a:pt x="223242" y="241101"/>
                </a:lnTo>
                <a:lnTo>
                  <a:pt x="241101" y="258960"/>
                </a:lnTo>
                <a:lnTo>
                  <a:pt x="250031" y="276820"/>
                </a:lnTo>
                <a:lnTo>
                  <a:pt x="267891" y="294679"/>
                </a:lnTo>
                <a:lnTo>
                  <a:pt x="276820" y="312539"/>
                </a:lnTo>
                <a:lnTo>
                  <a:pt x="285750" y="330398"/>
                </a:lnTo>
                <a:lnTo>
                  <a:pt x="285750" y="339328"/>
                </a:lnTo>
                <a:lnTo>
                  <a:pt x="285750" y="339328"/>
                </a:lnTo>
                <a:lnTo>
                  <a:pt x="285750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009555" y="5804296"/>
            <a:ext cx="258962" cy="544712"/>
          </a:xfrm>
          <a:custGeom>
            <a:avLst/>
            <a:gdLst/>
            <a:ahLst/>
            <a:cxnLst/>
            <a:rect l="0" t="0" r="0" b="0"/>
            <a:pathLst>
              <a:path w="258962" h="544712">
                <a:moveTo>
                  <a:pt x="8929" y="0"/>
                </a:moveTo>
                <a:lnTo>
                  <a:pt x="0" y="0"/>
                </a:lnTo>
                <a:lnTo>
                  <a:pt x="0" y="17859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8929" y="80367"/>
                </a:lnTo>
                <a:lnTo>
                  <a:pt x="17859" y="98227"/>
                </a:lnTo>
                <a:lnTo>
                  <a:pt x="26789" y="125016"/>
                </a:lnTo>
                <a:lnTo>
                  <a:pt x="44648" y="151805"/>
                </a:lnTo>
                <a:lnTo>
                  <a:pt x="53578" y="178594"/>
                </a:lnTo>
                <a:lnTo>
                  <a:pt x="71437" y="205383"/>
                </a:lnTo>
                <a:lnTo>
                  <a:pt x="80367" y="241102"/>
                </a:lnTo>
                <a:lnTo>
                  <a:pt x="89297" y="267891"/>
                </a:lnTo>
                <a:lnTo>
                  <a:pt x="107156" y="303609"/>
                </a:lnTo>
                <a:lnTo>
                  <a:pt x="125015" y="339328"/>
                </a:lnTo>
                <a:lnTo>
                  <a:pt x="142875" y="375047"/>
                </a:lnTo>
                <a:lnTo>
                  <a:pt x="160734" y="401836"/>
                </a:lnTo>
                <a:lnTo>
                  <a:pt x="178593" y="437555"/>
                </a:lnTo>
                <a:lnTo>
                  <a:pt x="205383" y="473274"/>
                </a:lnTo>
                <a:lnTo>
                  <a:pt x="223242" y="500063"/>
                </a:lnTo>
                <a:lnTo>
                  <a:pt x="250031" y="526852"/>
                </a:lnTo>
                <a:lnTo>
                  <a:pt x="258961" y="544711"/>
                </a:lnTo>
                <a:lnTo>
                  <a:pt x="258961" y="5447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/>
          <a:lstStyle/>
          <a:p>
            <a:r>
              <a:rPr lang="en-US" dirty="0"/>
              <a:t>                         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1269" name="Picture 5" descr="Image:Rhossili-RaisedBeac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64075" cy="6858000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sz="4000" dirty="0"/>
              <a:t>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1" name="Picture 5" descr="Image:Norwegian Fjord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8382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Submergent</a:t>
            </a:r>
            <a:r>
              <a:rPr lang="en-CA" dirty="0" smtClean="0"/>
              <a:t> Coastline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coastline inundated by the sea due to a relative rise in sea levels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Examples:</a:t>
            </a:r>
          </a:p>
          <a:p>
            <a:pPr marL="0" indent="0">
              <a:buNone/>
            </a:pPr>
            <a:r>
              <a:rPr lang="en-CA" dirty="0" smtClean="0"/>
              <a:t>Rias (drowned river valleys)</a:t>
            </a:r>
          </a:p>
          <a:p>
            <a:pPr marL="0" indent="0">
              <a:buNone/>
            </a:pPr>
            <a:r>
              <a:rPr lang="en-CA" dirty="0" smtClean="0"/>
              <a:t>Fjords (drowned glaciated valleys)</a:t>
            </a:r>
          </a:p>
        </p:txBody>
      </p:sp>
    </p:spTree>
    <p:extLst>
      <p:ext uri="{BB962C8B-B14F-4D97-AF65-F5344CB8AC3E}">
        <p14:creationId xmlns:p14="http://schemas.microsoft.com/office/powerpoint/2010/main" val="324995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304800"/>
            <a:ext cx="3810000" cy="3429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/>
              <a:t>Submergent</a:t>
            </a:r>
            <a:r>
              <a:rPr lang="en-US" sz="2400" dirty="0"/>
              <a:t> coastlines experience "drowned" landforms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err="1"/>
              <a:t>Rias</a:t>
            </a:r>
            <a:r>
              <a:rPr lang="en-US" sz="2400" b="1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2400" dirty="0"/>
              <a:t>Drowned </a:t>
            </a:r>
            <a:r>
              <a:rPr lang="en-US" sz="2400" b="1" dirty="0"/>
              <a:t>river</a:t>
            </a:r>
            <a:r>
              <a:rPr lang="en-US" sz="2400" dirty="0"/>
              <a:t> valley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Almost always estuaries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V shaped valleys which were previously at sea level become submerged.</a:t>
            </a:r>
          </a:p>
        </p:txBody>
      </p:sp>
      <p:pic>
        <p:nvPicPr>
          <p:cNvPr id="2355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86400" y="0"/>
            <a:ext cx="3657600" cy="3436937"/>
          </a:xfrm>
          <a:noFill/>
          <a:ln/>
        </p:spPr>
      </p:pic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581400"/>
            <a:ext cx="3276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3252" name="Picture 4" descr="Georges River, in the southern suburbs of Sydney (Australia) is a ria, or drowned river valley. The deeply indented shape of the ria reflects the dendritic pattern of drainage that existed before the rise in sea level that flooded the valley.">
            <a:hlinkClick r:id="rId3" tooltip="Georges River, in the southern suburbs of Sydney (Australia) is a ria, or drowned river valley. The deeply indented shape of the ria reflects the dendritic pattern of drainage that existed before the rise in sea level that flooded the valley.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0"/>
            <a:ext cx="7315200" cy="48641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990600" y="52578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838200" y="5029200"/>
            <a:ext cx="7162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Georges River, in the southern suburbs of Sydney (Australia) is a </a:t>
            </a:r>
            <a:r>
              <a:rPr lang="en-US" sz="2000" b="1" dirty="0" err="1"/>
              <a:t>ria</a:t>
            </a:r>
            <a:r>
              <a:rPr lang="en-US" sz="2000" b="1" dirty="0"/>
              <a:t>, or drowned river valley. The deeply indented shape of the </a:t>
            </a:r>
            <a:r>
              <a:rPr lang="en-US" sz="2000" b="1" dirty="0" err="1"/>
              <a:t>ria</a:t>
            </a:r>
            <a:r>
              <a:rPr lang="en-US" sz="2000" b="1" dirty="0"/>
              <a:t> reflects the pattern of drainage that existed before the rise in sea level that flooded the valley.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143375" y="3352800"/>
            <a:ext cx="5000625" cy="3190875"/>
          </a:xfrm>
          <a:noFill/>
          <a:ln/>
        </p:spPr>
      </p:pic>
      <p:sp>
        <p:nvSpPr>
          <p:cNvPr id="2560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28600" y="228600"/>
            <a:ext cx="45720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Fjords</a:t>
            </a:r>
          </a:p>
          <a:p>
            <a:r>
              <a:rPr lang="en-US" sz="3200" dirty="0"/>
              <a:t>drowned </a:t>
            </a:r>
            <a:r>
              <a:rPr lang="en-US" sz="3200" b="1" dirty="0"/>
              <a:t>glacial</a:t>
            </a:r>
            <a:r>
              <a:rPr lang="en-US" sz="3200" dirty="0"/>
              <a:t> valley</a:t>
            </a:r>
          </a:p>
          <a:p>
            <a:r>
              <a:rPr lang="en-US" sz="3200" dirty="0"/>
              <a:t>narrow inlet of the sea between cliffs or steep slopes</a:t>
            </a:r>
          </a:p>
          <a:p>
            <a:endParaRPr lang="en-US" sz="3200" dirty="0"/>
          </a:p>
          <a:p>
            <a:r>
              <a:rPr lang="en-US" sz="3200" dirty="0"/>
              <a:t>Typical characteristics of a fjord include: </a:t>
            </a:r>
          </a:p>
          <a:p>
            <a:pPr>
              <a:buFontTx/>
              <a:buChar char="•"/>
            </a:pPr>
            <a:r>
              <a:rPr lang="en-US" sz="3200" dirty="0"/>
              <a:t>a narrow inlet</a:t>
            </a:r>
          </a:p>
          <a:p>
            <a:pPr>
              <a:buFontTx/>
              <a:buChar char="•"/>
            </a:pPr>
            <a:r>
              <a:rPr lang="en-US" sz="3200" dirty="0"/>
              <a:t>deep to allow easy ship navigation</a:t>
            </a:r>
          </a:p>
          <a:p>
            <a:pPr>
              <a:buFontTx/>
              <a:buChar char="•"/>
            </a:pPr>
            <a:r>
              <a:rPr lang="en-US" sz="3200" dirty="0"/>
              <a:t>steep-sided walls</a:t>
            </a:r>
          </a:p>
        </p:txBody>
      </p:sp>
      <p:pic>
        <p:nvPicPr>
          <p:cNvPr id="25606" name="Picture 6" descr="T172236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0100" y="0"/>
            <a:ext cx="4533900" cy="2674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Eustasy</a:t>
            </a:r>
            <a:r>
              <a:rPr lang="en-CA" dirty="0" smtClean="0"/>
              <a:t>: changes in the amount of water in oceans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6877" y="1981200"/>
            <a:ext cx="6270245" cy="420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13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Emergent coastline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Coastlines which have e</a:t>
            </a:r>
            <a:r>
              <a:rPr lang="en-US" sz="2400" dirty="0" smtClean="0"/>
              <a:t>xperienced a fall in sea level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Caused by: </a:t>
            </a:r>
          </a:p>
          <a:p>
            <a:r>
              <a:rPr lang="en-US" sz="2400" dirty="0" smtClean="0"/>
              <a:t>Tectonic activity </a:t>
            </a:r>
            <a:r>
              <a:rPr lang="en-US" sz="2400" dirty="0" err="1" smtClean="0"/>
              <a:t>eg</a:t>
            </a:r>
            <a:r>
              <a:rPr lang="en-US" sz="2400" dirty="0" smtClean="0"/>
              <a:t>.  Plate movement causes uplift</a:t>
            </a:r>
          </a:p>
          <a:p>
            <a:r>
              <a:rPr lang="en-US" sz="2400" dirty="0" smtClean="0"/>
              <a:t>I</a:t>
            </a:r>
            <a:r>
              <a:rPr lang="en-US" sz="2400" dirty="0" smtClean="0"/>
              <a:t>sostatic uplift (when ice melts and land rises)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Examples:</a:t>
            </a:r>
          </a:p>
          <a:p>
            <a:pPr marL="0" indent="0">
              <a:buNone/>
            </a:pPr>
            <a:r>
              <a:rPr lang="en-US" sz="2400" dirty="0" smtClean="0"/>
              <a:t>Wave Cut Platforms</a:t>
            </a:r>
          </a:p>
          <a:p>
            <a:pPr marL="0" indent="0">
              <a:buNone/>
            </a:pPr>
            <a:r>
              <a:rPr lang="en-US" sz="2400" dirty="0" smtClean="0"/>
              <a:t>Raised Beaches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262</Words>
  <Application>Microsoft Office PowerPoint</Application>
  <PresentationFormat>On-screen Show (4:3)</PresentationFormat>
  <Paragraphs>48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Brainstorm – can you think of reasons why coastlines would be submerged under water or rise above sea level?</vt:lpstr>
      <vt:lpstr>                         ?</vt:lpstr>
      <vt:lpstr>?</vt:lpstr>
      <vt:lpstr>Submergent Coastline</vt:lpstr>
      <vt:lpstr>PowerPoint Presentation</vt:lpstr>
      <vt:lpstr>PowerPoint Presentation</vt:lpstr>
      <vt:lpstr>PowerPoint Presentation</vt:lpstr>
      <vt:lpstr>Eustasy: changes in the amount of water in oceans</vt:lpstr>
      <vt:lpstr>Emergent coastline</vt:lpstr>
      <vt:lpstr>Isostasy: earth rebounding (moving up) from heavy ice load</vt:lpstr>
      <vt:lpstr>Hudson Bay</vt:lpstr>
      <vt:lpstr>PowerPoint Presentation</vt:lpstr>
    </vt:vector>
  </TitlesOfParts>
  <Company>British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cpastline</dc:title>
  <dc:creator>jshepherd</dc:creator>
  <cp:lastModifiedBy>Nicole St.Pierre</cp:lastModifiedBy>
  <cp:revision>20</cp:revision>
  <dcterms:created xsi:type="dcterms:W3CDTF">2007-01-29T17:22:14Z</dcterms:created>
  <dcterms:modified xsi:type="dcterms:W3CDTF">2015-05-10T01:37:38Z</dcterms:modified>
</cp:coreProperties>
</file>