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2" r:id="rId2"/>
    <p:sldId id="266" r:id="rId3"/>
    <p:sldId id="301" r:id="rId4"/>
    <p:sldId id="319" r:id="rId5"/>
    <p:sldId id="321" r:id="rId6"/>
    <p:sldId id="310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4C63-E959-4D06-B618-553B34FE8B34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01037-B765-4CFD-8770-509E2653E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1037-B765-4CFD-8770-509E2653E6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564" y="304801"/>
            <a:ext cx="7772400" cy="762000"/>
          </a:xfrm>
        </p:spPr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564" y="1143000"/>
            <a:ext cx="8153400" cy="53340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Where does poverty occur in HIC cities?</a:t>
            </a:r>
          </a:p>
          <a:p>
            <a:r>
              <a:rPr lang="en-CA" dirty="0" smtClean="0"/>
              <a:t>Why does it occur there?</a:t>
            </a:r>
          </a:p>
          <a:p>
            <a:endParaRPr lang="en-CA" dirty="0" smtClean="0"/>
          </a:p>
          <a:p>
            <a:r>
              <a:rPr lang="en-CA" dirty="0" smtClean="0"/>
              <a:t>Problems in HIC cities:</a:t>
            </a:r>
          </a:p>
          <a:p>
            <a:r>
              <a:rPr lang="en-CA" dirty="0" smtClean="0"/>
              <a:t>- </a:t>
            </a:r>
            <a:r>
              <a:rPr lang="en-CA" sz="2600" dirty="0" smtClean="0"/>
              <a:t>As buildings age, people move from city to suburbs/urban fringe, leaving low income groups behind</a:t>
            </a:r>
            <a:endParaRPr lang="en-CA" sz="2600" dirty="0"/>
          </a:p>
          <a:p>
            <a:r>
              <a:rPr lang="en-CA" sz="2600" dirty="0" smtClean="0"/>
              <a:t>- Large </a:t>
            </a:r>
            <a:r>
              <a:rPr lang="en-CA" sz="2600" dirty="0"/>
              <a:t>areas in central parts of the city are ageing and obsolete; </a:t>
            </a:r>
            <a:r>
              <a:rPr lang="en-CA" sz="2600" dirty="0" smtClean="0"/>
              <a:t>with </a:t>
            </a:r>
            <a:r>
              <a:rPr lang="en-CA" sz="2600" dirty="0"/>
              <a:t>vacant, empty </a:t>
            </a:r>
            <a:r>
              <a:rPr lang="en-CA" sz="2600" dirty="0" smtClean="0"/>
              <a:t>buildings</a:t>
            </a:r>
          </a:p>
          <a:p>
            <a:pPr marL="457200" indent="-457200">
              <a:buFontTx/>
              <a:buChar char="-"/>
            </a:pPr>
            <a:r>
              <a:rPr lang="en-CA" sz="2600" dirty="0" smtClean="0"/>
              <a:t>Inner </a:t>
            </a:r>
            <a:r>
              <a:rPr lang="en-CA" sz="2600" dirty="0" smtClean="0"/>
              <a:t>cities have become poor and decrepit areas, with high poverty and </a:t>
            </a:r>
            <a:r>
              <a:rPr lang="en-CA" sz="2600" dirty="0" smtClean="0"/>
              <a:t>crime</a:t>
            </a:r>
          </a:p>
          <a:p>
            <a:pPr marL="457200" indent="-457200">
              <a:buFontTx/>
              <a:buChar char="-"/>
            </a:pPr>
            <a:r>
              <a:rPr lang="en-CA" sz="2600" dirty="0" smtClean="0"/>
              <a:t>Often </a:t>
            </a:r>
            <a:r>
              <a:rPr lang="en-CA" sz="2600" u="sng" dirty="0" smtClean="0"/>
              <a:t>ethnic minorities</a:t>
            </a:r>
            <a:r>
              <a:rPr lang="en-CA" sz="2600" dirty="0" smtClean="0"/>
              <a:t> concentrate neighbourhoods here due to cheap housing and proximity to core</a:t>
            </a:r>
            <a:endParaRPr lang="en-CA" sz="2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34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0">
            <a:off x="1143000" y="1905000"/>
            <a:ext cx="6474513" cy="4846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8600"/>
            <a:ext cx="82296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Regeneration or urban renewal</a:t>
            </a:r>
          </a:p>
          <a:p>
            <a:pPr>
              <a:buNone/>
            </a:pPr>
            <a:r>
              <a:rPr lang="en-US" dirty="0" smtClean="0"/>
              <a:t>Redevelopment by making improvements to old inner city areas of housing or industry experiencing ‘urban decay’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Instead of new urbanization, city planners </a:t>
            </a:r>
            <a:r>
              <a:rPr lang="en-US" u="sng" dirty="0" smtClean="0"/>
              <a:t>revitalize</a:t>
            </a:r>
            <a:r>
              <a:rPr lang="en-US" dirty="0" smtClean="0"/>
              <a:t> existing areas like core or inner city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60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Urban Economic Revitalization </a:t>
            </a:r>
            <a:r>
              <a:rPr lang="en-US" dirty="0" smtClean="0"/>
              <a:t>has other effects: </a:t>
            </a:r>
            <a:r>
              <a:rPr lang="en-US" dirty="0"/>
              <a:t>h</a:t>
            </a:r>
            <a:r>
              <a:rPr lang="en-US" dirty="0" smtClean="0"/>
              <a:t>ow has the ethnicity of Harlem changed in recent years?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12"/>
            <a:ext cx="9590509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As quality of buildings increase, wealthier people move in and property prices go up – term often used negatively to describe displacement of poorer people as they are forced to move out of the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" y="4267200"/>
            <a:ext cx="3990179" cy="224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4102994" y="5235702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3592744" cy="239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development takes place in an area, some landlords remove low income residents so they can sell their properties for a high 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6677025" cy="42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Benefits Most From Urban Economic Revitalization?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2971800"/>
            <a:ext cx="8686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2743200"/>
            <a:ext cx="0" cy="37633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46" y="1549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people, different views……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65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Explain in your own words what is gentrification in Harlem…..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92044"/>
            <a:ext cx="2364486" cy="2209800"/>
          </a:xfrm>
          <a:prstGeom prst="rect">
            <a:avLst/>
          </a:prstGeom>
        </p:spPr>
      </p:pic>
      <p:pic>
        <p:nvPicPr>
          <p:cNvPr id="3074" name="Picture 2" descr="http://i.telegraph.co.uk/multimedia/archive/01093/property-graphics-_10939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23" y="3429000"/>
            <a:ext cx="166176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S1-lKbBFIC5n8UFvbcvTXZ8wD48MQghKnPVZzkLd-Uthb6ah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91" y="3200400"/>
            <a:ext cx="17617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jpupdates.com/wp-content/uploads/2012/05/Mike-Bloombe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25472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228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Review</vt:lpstr>
      <vt:lpstr>PowerPoint Presentation</vt:lpstr>
      <vt:lpstr>PowerPoint Presentation</vt:lpstr>
      <vt:lpstr>Gentrification:</vt:lpstr>
      <vt:lpstr>As development takes place in an area, some landlords remove low income residents so they can sell their properties for a high price</vt:lpstr>
      <vt:lpstr>Who Benefits Most From Urban Economic Revitalization?</vt:lpstr>
      <vt:lpstr>Different people, different views……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positives and negatives of developing the urban rural fringe</dc:title>
  <dc:creator>julies</dc:creator>
  <cp:lastModifiedBy>Nicole St Pierre</cp:lastModifiedBy>
  <cp:revision>100</cp:revision>
  <dcterms:created xsi:type="dcterms:W3CDTF">2011-01-17T19:46:26Z</dcterms:created>
  <dcterms:modified xsi:type="dcterms:W3CDTF">2016-03-07T13:12:32Z</dcterms:modified>
</cp:coreProperties>
</file>