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8" r:id="rId5"/>
    <p:sldId id="262" r:id="rId6"/>
    <p:sldId id="25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4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73294-B4C6-4D0C-B240-4E18CD279C4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0343-AAE9-4111-9CD9-A2F5C64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spfMJqOyS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dPT6CuDBZ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about climate change??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There are two options: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7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ADAPTATION: </a:t>
            </a:r>
            <a:r>
              <a:rPr lang="en-US" dirty="0" smtClean="0"/>
              <a:t>to the consequences of climate change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PREVENTION: </a:t>
            </a:r>
            <a:r>
              <a:rPr lang="en-US" dirty="0" smtClean="0"/>
              <a:t>Try to change the human causes of climate change</a:t>
            </a:r>
            <a:endParaRPr lang="en-US" dirty="0"/>
          </a:p>
        </p:txBody>
      </p:sp>
      <p:pic>
        <p:nvPicPr>
          <p:cNvPr id="2050" name="Picture 2" descr="http://www.reneweblog.com/wp-content/uploads/2012/03/wind_v_coal_p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tatic.dredgingtoday.com/wp-content/uploads/2012/01/Maasvlakte-2-Blockbuster-Reaches-Main-Land-Building-Hard-Sea-Wal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886325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60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048000"/>
            <a:ext cx="2743200" cy="792163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R</a:t>
            </a:r>
            <a:r>
              <a:rPr lang="en-US" dirty="0" smtClean="0"/>
              <a:t>educing carbon dioxide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We can manage the causes of climate change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Using less fossil fuels which reduces the greenhouses gases put into the atmosphere 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. Hybrid cars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Find alternative energy sources such as solar energy which don’t use fossil fuels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Reduce deforestation and encourage afforestation because trees are a carbon sink, they absorb Carbon dioxide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 carbon capture techniques to put Carbon dioxide underground instead of the atmosphere.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can Bangladesh try to adapt to climate change?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this different than other countries?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97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Poor countries are more likely to suffer from climate change because they lack the money to adapt.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of adaptation strategies: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Carbon capture reduce climate </a:t>
            </a:r>
            <a:r>
              <a:rPr lang="en-US" dirty="0" smtClean="0"/>
              <a:t>change? Who will use </a:t>
            </a:r>
            <a:r>
              <a:rPr lang="en-US" smtClean="0"/>
              <a:t>this technology?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608927"/>
            <a:ext cx="7620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 Draw </a:t>
            </a:r>
            <a:r>
              <a:rPr lang="en-US" sz="4000" b="1" dirty="0" smtClean="0"/>
              <a:t>your own labelled diagram to explain what carbon capture is.  (pg. 207</a:t>
            </a:r>
            <a:r>
              <a:rPr lang="en-US" sz="4000" b="1" dirty="0" smtClean="0"/>
              <a:t>)</a:t>
            </a:r>
          </a:p>
          <a:p>
            <a:r>
              <a:rPr lang="en-US" sz="4000" b="1" dirty="0" smtClean="0"/>
              <a:t>- Complete the Review Quiz online</a:t>
            </a:r>
            <a:endParaRPr lang="en-US" sz="40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You have been commissioned by the Bahamas government to write a management plan.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What does the Bahamas government need to do to adapt to the consequences of climate change.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2011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Task</a:t>
            </a:r>
          </a:p>
          <a:p>
            <a:pPr marL="0" indent="0">
              <a:buNone/>
            </a:pPr>
            <a:r>
              <a:rPr lang="en-US" b="1" dirty="0" smtClean="0"/>
              <a:t>In your group you will create a one page document to show:</a:t>
            </a:r>
          </a:p>
          <a:p>
            <a:r>
              <a:rPr lang="en-US" b="1" dirty="0" smtClean="0"/>
              <a:t>What will be the key consequences on the Bahamas</a:t>
            </a:r>
          </a:p>
          <a:p>
            <a:r>
              <a:rPr lang="en-US" b="1" dirty="0" smtClean="0"/>
              <a:t>Ways that you will adapt to and manage these impacts</a:t>
            </a:r>
          </a:p>
          <a:p>
            <a:r>
              <a:rPr lang="en-US" b="1" dirty="0" smtClean="0"/>
              <a:t>Some idea of the cost and timescale of these strategies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155743" y="6488668"/>
            <a:ext cx="4988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http://www.youtube.com/watch?v=ldPT6CuDBZI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What to do about climate change?? </vt:lpstr>
      <vt:lpstr>There are two options:</vt:lpstr>
      <vt:lpstr>PowerPoint Presentation</vt:lpstr>
      <vt:lpstr>We can manage the causes of climate change by:</vt:lpstr>
      <vt:lpstr>How can Bangladesh try to adapt to climate change?  Is this different than other countries?</vt:lpstr>
      <vt:lpstr>How does Carbon capture reduce climate change? Who will use this technology? </vt:lpstr>
      <vt:lpstr>You have been commissioned by the Bahamas government to write a management plan. What does the Bahamas government need to do to adapt to the consequences of climate change.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Shepherd</dc:creator>
  <cp:lastModifiedBy>Nicole St Pierre</cp:lastModifiedBy>
  <cp:revision>6</cp:revision>
  <dcterms:created xsi:type="dcterms:W3CDTF">2014-02-19T16:33:15Z</dcterms:created>
  <dcterms:modified xsi:type="dcterms:W3CDTF">2015-09-14T15:14:00Z</dcterms:modified>
</cp:coreProperties>
</file>