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7" r:id="rId2"/>
    <p:sldId id="258" r:id="rId3"/>
    <p:sldId id="259" r:id="rId4"/>
    <p:sldId id="260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11/13/2015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11/13/2015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11/13/2015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11/13/2015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11/13/2015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37733"/>
            <a:ext cx="2475185" cy="46373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factors influence how devastating </a:t>
            </a:r>
            <a:r>
              <a:rPr lang="en-GB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en-GB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earthquake event is to an </a:t>
            </a:r>
            <a:r>
              <a:rPr lang="en-GB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835" y="174735"/>
            <a:ext cx="942975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1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67" y="4231103"/>
            <a:ext cx="8229600" cy="1782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agree or disagree with this statement – explain your answer……</a:t>
            </a:r>
          </a:p>
          <a:p>
            <a:pPr marL="0" indent="0">
              <a:buNone/>
            </a:pP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information do we need to answer this question?…….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3465787" y="252248"/>
            <a:ext cx="7924800" cy="2819400"/>
          </a:xfrm>
          <a:prstGeom prst="wedgeEllipseCallout">
            <a:avLst>
              <a:gd name="adj1" fmla="val -45309"/>
              <a:gd name="adj2" fmla="val 7374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29329" y="784785"/>
            <a:ext cx="495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strongest earthquakes will cause the most damage.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5337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19" y="5257801"/>
            <a:ext cx="5850008" cy="10207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 tasks 1, 2, 3 and </a:t>
            </a:r>
            <a:r>
              <a:rPr lang="en-US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IN YOUR BOOK</a:t>
            </a:r>
          </a:p>
          <a:p>
            <a:pPr marL="0" indent="0">
              <a:buNone/>
            </a:pPr>
            <a:r>
              <a:rPr lang="en-US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Damages Worksheet</a:t>
            </a:r>
            <a:endParaRPr lang="en-US" sz="3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79101"/>
            <a:ext cx="3505200" cy="6806609"/>
          </a:xfrm>
          <a:prstGeom prst="rect">
            <a:avLst/>
          </a:prstGeom>
        </p:spPr>
      </p:pic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19" y="398852"/>
            <a:ext cx="5263570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39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6200" y="1447800"/>
            <a:ext cx="2514600" cy="1143000"/>
          </a:xfrm>
        </p:spPr>
        <p:txBody>
          <a:bodyPr/>
          <a:lstStyle/>
          <a:p>
            <a:r>
              <a:rPr lang="en-US" dirty="0" smtClean="0"/>
              <a:t>Human or physical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606" y="816811"/>
            <a:ext cx="7315200" cy="512064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CLASSIFY THE FOLLOWING</a:t>
            </a:r>
          </a:p>
          <a:p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</a:t>
            </a:r>
          </a:p>
          <a:p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</a:t>
            </a:r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027" y="351303"/>
            <a:ext cx="5257800" cy="634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977463"/>
            <a:ext cx="2947482" cy="50072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risk of dying from an earthquake itself is actually quite low…</a:t>
            </a:r>
            <a:br>
              <a:rPr lang="en-US" dirty="0" smtClean="0"/>
            </a:br>
            <a:r>
              <a:rPr lang="en-US" dirty="0" smtClean="0"/>
              <a:t>More likely something else will that has been knocked over by the shaking…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Callout 3"/>
          <p:cNvSpPr/>
          <p:nvPr/>
        </p:nvSpPr>
        <p:spPr>
          <a:xfrm>
            <a:off x="4748048" y="1123837"/>
            <a:ext cx="6553200" cy="2819400"/>
          </a:xfrm>
          <a:prstGeom prst="wedgeEllipseCallout">
            <a:avLst>
              <a:gd name="adj1" fmla="val -66576"/>
              <a:gd name="adj2" fmla="val 7573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“earthquakes don’t kill people, buildings </a:t>
            </a:r>
            <a:r>
              <a:rPr lang="en-US" sz="4000" dirty="0"/>
              <a:t>do”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2675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779" y="274637"/>
            <a:ext cx="11761076" cy="62838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0B0F0"/>
                </a:solidFill>
              </a:rPr>
              <a:t>Primary </a:t>
            </a:r>
            <a:r>
              <a:rPr lang="en-US" sz="3000" b="1" dirty="0">
                <a:solidFill>
                  <a:srgbClr val="00B0F0"/>
                </a:solidFill>
              </a:rPr>
              <a:t>effects happen </a:t>
            </a:r>
            <a:r>
              <a:rPr lang="en-US" sz="3000" b="1" dirty="0">
                <a:solidFill>
                  <a:srgbClr val="00B0F0"/>
                </a:solidFill>
              </a:rPr>
              <a:t>immediately</a:t>
            </a:r>
          </a:p>
          <a:p>
            <a:pPr marL="0" indent="0">
              <a:buNone/>
            </a:pPr>
            <a:r>
              <a:rPr lang="en-US" sz="3000" dirty="0"/>
              <a:t>Tsunami wave</a:t>
            </a:r>
          </a:p>
          <a:p>
            <a:pPr marL="0" indent="0">
              <a:buNone/>
            </a:pPr>
            <a:r>
              <a:rPr lang="en-US" sz="3000" dirty="0"/>
              <a:t>Collapsing </a:t>
            </a:r>
            <a:r>
              <a:rPr lang="en-US" sz="3000" dirty="0" smtClean="0"/>
              <a:t>building/ Falling </a:t>
            </a:r>
            <a:r>
              <a:rPr lang="en-US" sz="3000" dirty="0"/>
              <a:t>masonry</a:t>
            </a:r>
          </a:p>
          <a:p>
            <a:pPr marL="0" indent="0">
              <a:buNone/>
            </a:pPr>
            <a:r>
              <a:rPr lang="en-US" sz="3000" dirty="0"/>
              <a:t>Broken gas </a:t>
            </a:r>
            <a:r>
              <a:rPr lang="en-US" sz="3000" dirty="0" smtClean="0"/>
              <a:t>pipes/ Fallen </a:t>
            </a:r>
            <a:r>
              <a:rPr lang="en-US" sz="3000" dirty="0"/>
              <a:t>electricity cables</a:t>
            </a:r>
          </a:p>
          <a:p>
            <a:pPr marL="0" indent="0">
              <a:buNone/>
            </a:pPr>
            <a:r>
              <a:rPr lang="en-US" sz="3000" dirty="0"/>
              <a:t>Landslides</a:t>
            </a:r>
          </a:p>
          <a:p>
            <a:pPr marL="0" indent="0">
              <a:buNone/>
            </a:pPr>
            <a:r>
              <a:rPr lang="en-US" sz="3000" dirty="0"/>
              <a:t>Liquefied ground – shaking makes soft rock act like water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b="1" dirty="0">
                <a:solidFill>
                  <a:srgbClr val="00B0F0"/>
                </a:solidFill>
              </a:rPr>
              <a:t>Secondary effects usually occur as a result of the primary </a:t>
            </a:r>
            <a:r>
              <a:rPr lang="en-US" sz="3000" b="1" dirty="0">
                <a:solidFill>
                  <a:srgbClr val="00B0F0"/>
                </a:solidFill>
              </a:rPr>
              <a:t>effects</a:t>
            </a:r>
          </a:p>
          <a:p>
            <a:pPr marL="0" indent="0">
              <a:buNone/>
            </a:pPr>
            <a:r>
              <a:rPr lang="en-US" sz="3000" dirty="0"/>
              <a:t>Diseases spread</a:t>
            </a:r>
          </a:p>
          <a:p>
            <a:pPr marL="0" indent="0">
              <a:buNone/>
            </a:pPr>
            <a:r>
              <a:rPr lang="en-US" sz="3000" dirty="0"/>
              <a:t>Loss of homes/business</a:t>
            </a:r>
          </a:p>
          <a:p>
            <a:pPr marL="0" indent="0">
              <a:buNone/>
            </a:pPr>
            <a:r>
              <a:rPr lang="en-US" sz="3000" dirty="0"/>
              <a:t>Fires</a:t>
            </a:r>
          </a:p>
          <a:p>
            <a:pPr marL="0" indent="0">
              <a:buNone/>
            </a:pPr>
            <a:r>
              <a:rPr lang="en-US" sz="3000" dirty="0"/>
              <a:t>Huge cost to rebuild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738255" y="5715000"/>
            <a:ext cx="594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solidFill>
                  <a:srgbClr val="FF0000"/>
                </a:solidFill>
              </a:rPr>
              <a:t>Which effect is the worst</a:t>
            </a:r>
            <a:r>
              <a:rPr lang="en-US" sz="3200" kern="0" dirty="0">
                <a:solidFill>
                  <a:srgbClr val="FF0000"/>
                </a:solidFill>
              </a:rPr>
              <a:t>?</a:t>
            </a:r>
            <a:r>
              <a:rPr lang="en-US" sz="3200" kern="0" dirty="0">
                <a:solidFill>
                  <a:srgbClr val="FF0000"/>
                </a:solidFill>
              </a:rPr>
              <a:t>  Justify your choice</a:t>
            </a:r>
            <a:endParaRPr lang="en-US" sz="32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15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82</TotalTime>
  <Words>149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Corbel</vt:lpstr>
      <vt:lpstr>Wingdings 2</vt:lpstr>
      <vt:lpstr>Frame</vt:lpstr>
      <vt:lpstr>What factors influence how devastating an earthquake event is to an area? </vt:lpstr>
      <vt:lpstr>PowerPoint Presentation</vt:lpstr>
      <vt:lpstr>PowerPoint Presentation</vt:lpstr>
      <vt:lpstr>Human or physical</vt:lpstr>
      <vt:lpstr>The risk of dying from an earthquake itself is actually quite low… More likely something else will that has been knocked over by the shaking…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factors influence how devastating an earthquake event is to an area?</dc:title>
  <dc:creator>Nicole St Pierre</dc:creator>
  <cp:lastModifiedBy>Nicole St Pierre</cp:lastModifiedBy>
  <cp:revision>3</cp:revision>
  <dcterms:created xsi:type="dcterms:W3CDTF">2015-11-13T16:05:07Z</dcterms:created>
  <dcterms:modified xsi:type="dcterms:W3CDTF">2015-11-13T17:27:51Z</dcterms:modified>
</cp:coreProperties>
</file>