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5"/>
    <p:restoredTop sz="94630"/>
  </p:normalViewPr>
  <p:slideViewPr>
    <p:cSldViewPr snapToGrid="0" snapToObjects="1">
      <p:cViewPr varScale="1">
        <p:scale>
          <a:sx n="54" d="100"/>
          <a:sy n="54" d="100"/>
        </p:scale>
        <p:origin x="20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00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2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578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78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987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969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0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1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2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9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0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6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0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smtClean="0"/>
              <a:t>Human Impact &amp; Sustainability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i="1" dirty="0" err="1" smtClean="0"/>
              <a:t>Peri</a:t>
            </a:r>
            <a:r>
              <a:rPr lang="en-US" sz="2600" i="1" dirty="0" smtClean="0"/>
              <a:t>-Glacial Areas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7947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TAPS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laskan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ipeline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Built in 1973-1977</a:t>
            </a:r>
          </a:p>
          <a:p>
            <a:r>
              <a:rPr lang="en-US" dirty="0" smtClean="0"/>
              <a:t>Owned by </a:t>
            </a:r>
            <a:r>
              <a:rPr lang="en-US" dirty="0" err="1" smtClean="0"/>
              <a:t>Alyeska</a:t>
            </a:r>
            <a:r>
              <a:rPr lang="en-US" dirty="0" smtClean="0"/>
              <a:t> Pipeline Service Company: </a:t>
            </a:r>
            <a:r>
              <a:rPr lang="en-US" dirty="0" smtClean="0"/>
              <a:t>BP, </a:t>
            </a:r>
            <a:r>
              <a:rPr lang="en-US" dirty="0" err="1" smtClean="0"/>
              <a:t>ConocoPhilips</a:t>
            </a:r>
            <a:r>
              <a:rPr lang="en-US" dirty="0" smtClean="0"/>
              <a:t>, Exxon Mobil, Chevron, Koch (consortium of private) companies)</a:t>
            </a:r>
          </a:p>
          <a:p>
            <a:r>
              <a:rPr lang="en-US" dirty="0" smtClean="0"/>
              <a:t>1287 </a:t>
            </a:r>
            <a:r>
              <a:rPr lang="en-US" dirty="0" err="1" smtClean="0"/>
              <a:t>kilometres</a:t>
            </a:r>
            <a:r>
              <a:rPr lang="en-US" dirty="0" smtClean="0"/>
              <a:t> long, running from Prudhoe Bay in North (on Arctic Ocean) to Valdez in south (on the Gulf of Alaska)</a:t>
            </a:r>
          </a:p>
          <a:p>
            <a:r>
              <a:rPr lang="en-US" dirty="0" smtClean="0"/>
              <a:t>Supplied approximately 25% of oil to USA at peak 1980s (7-10% now)</a:t>
            </a:r>
          </a:p>
          <a:p>
            <a:r>
              <a:rPr lang="en-US" dirty="0" smtClean="0"/>
              <a:t>Approximately $1million pumped in section/hour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132" y="952152"/>
            <a:ext cx="9601196" cy="1303867"/>
          </a:xfrm>
        </p:spPr>
        <p:txBody>
          <a:bodyPr/>
          <a:lstStyle/>
          <a:p>
            <a:r>
              <a:rPr lang="en-US" dirty="0" smtClean="0"/>
              <a:t>Environmental Impacts: Spillage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63289"/>
            <a:ext cx="2544189" cy="6694711"/>
          </a:xfrm>
        </p:spPr>
      </p:pic>
      <p:sp>
        <p:nvSpPr>
          <p:cNvPr id="5" name="TextBox 4"/>
          <p:cNvSpPr txBox="1"/>
          <p:nvPr/>
        </p:nvSpPr>
        <p:spPr>
          <a:xfrm>
            <a:off x="3028013" y="2803161"/>
            <a:ext cx="86643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1980s, frequent spills common, but number of spills/year has declined over time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1989 – Exxon Valdez spills 11million gallons crude oil into Prudhoe Bay contaminating 1, 300 miles of coastline (due to rupture in lines)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nvestigative Oversight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2006, over 250 000 gallons spilled (half of one day’s volume)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2009, flow line rupture causes thousands of barrels to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201647" cy="1303867"/>
          </a:xfrm>
        </p:spPr>
        <p:txBody>
          <a:bodyPr/>
          <a:lstStyle/>
          <a:p>
            <a:r>
              <a:rPr lang="en-US" smtClean="0"/>
              <a:t>Oil Spills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87974"/>
            <a:ext cx="10110536" cy="2787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Effects on Animals</a:t>
            </a:r>
          </a:p>
          <a:p>
            <a:r>
              <a:rPr lang="en-US" dirty="0" smtClean="0"/>
              <a:t>Chemical makeup of oil is poisonous to animals and birds, affecting these organisms through ingestion, inhalation, external exposure</a:t>
            </a:r>
          </a:p>
          <a:p>
            <a:r>
              <a:rPr lang="en-US" dirty="0" smtClean="0"/>
              <a:t>Most affected; sea otters (ability to stay warm depends on being clean), sea birds, terrestrial animals (snails, turtles), clams, etc. </a:t>
            </a:r>
          </a:p>
          <a:p>
            <a:r>
              <a:rPr lang="en-US" dirty="0" smtClean="0"/>
              <a:t>Oil decomposes rate of </a:t>
            </a:r>
            <a:r>
              <a:rPr lang="en-US" dirty="0" err="1" smtClean="0"/>
              <a:t>apprs</a:t>
            </a:r>
            <a:r>
              <a:rPr lang="en-US" dirty="0" smtClean="0"/>
              <a:t>. 4%/year, some sections of shoreline still toxic (Prince William Sound)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78074"/>
            <a:ext cx="4521200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99" y="445798"/>
            <a:ext cx="1319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‘Oiled’ seabird found on beach in Dutch </a:t>
            </a:r>
            <a:r>
              <a:rPr lang="en-US" i="1" dirty="0" err="1" smtClean="0"/>
              <a:t>Harbour</a:t>
            </a:r>
            <a:r>
              <a:rPr lang="en-US" i="1" dirty="0" smtClean="0"/>
              <a:t>, Alaska, from </a:t>
            </a:r>
            <a:r>
              <a:rPr lang="en-US" i="1" dirty="0" err="1" smtClean="0"/>
              <a:t>Kuroshima</a:t>
            </a:r>
            <a:r>
              <a:rPr lang="en-US" i="1" dirty="0" smtClean="0"/>
              <a:t> oil spill, 1997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37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Oil Spills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66157" cy="3675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Effects on Local Economy: </a:t>
            </a:r>
          </a:p>
          <a:p>
            <a:r>
              <a:rPr lang="en-US" dirty="0" smtClean="0"/>
              <a:t>Fisherman </a:t>
            </a:r>
            <a:r>
              <a:rPr lang="en-US" dirty="0"/>
              <a:t>experience decline in fish stocks as animals migrate away from spill (25 years later Alaskan fisherman still experience decreased </a:t>
            </a:r>
            <a:r>
              <a:rPr lang="en-US" dirty="0" smtClean="0"/>
              <a:t>stocks in crab and herring)</a:t>
            </a:r>
          </a:p>
          <a:p>
            <a:r>
              <a:rPr lang="en-US" dirty="0" smtClean="0"/>
              <a:t>At time of spill, over </a:t>
            </a:r>
            <a:r>
              <a:rPr lang="en-US" dirty="0"/>
              <a:t>2,000 Alaskan Native Americans and 13,000 other subsistence permit holders lost the source of their </a:t>
            </a:r>
            <a:r>
              <a:rPr lang="en-US" dirty="0" smtClean="0"/>
              <a:t>food. Continues into present</a:t>
            </a:r>
          </a:p>
          <a:p>
            <a:r>
              <a:rPr lang="en-US" dirty="0" smtClean="0"/>
              <a:t>Tourism industry </a:t>
            </a:r>
            <a:r>
              <a:rPr lang="en-US" dirty="0"/>
              <a:t>lost over 26,000 jobs and more than $2.4 billion in sales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9" y="285860"/>
            <a:ext cx="5491747" cy="30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215061" cy="130386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Sustainable?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917880"/>
            <a:ext cx="9601196" cy="3318936"/>
          </a:xfrm>
        </p:spPr>
        <p:txBody>
          <a:bodyPr/>
          <a:lstStyle/>
          <a:p>
            <a:r>
              <a:rPr lang="en-US" dirty="0" smtClean="0"/>
              <a:t>By nature, oil is an unsustainable resource</a:t>
            </a:r>
          </a:p>
          <a:p>
            <a:r>
              <a:rPr lang="en-US" dirty="0" smtClean="0"/>
              <a:t>Since 2015, volume of barrels has decreased, and by law, Alaska is required to remove all traces of pipeline upon close (no set date)</a:t>
            </a:r>
          </a:p>
          <a:p>
            <a:r>
              <a:rPr lang="en-US" dirty="0" smtClean="0"/>
              <a:t>Alaska has a </a:t>
            </a:r>
            <a:r>
              <a:rPr lang="en-US" b="1" dirty="0" smtClean="0"/>
              <a:t>primary resource economy</a:t>
            </a:r>
            <a:r>
              <a:rPr lang="en-US" dirty="0" smtClean="0"/>
              <a:t> meaning a reliance on oil (after pipeline opened in 1977 average incomes rose 500%!!) despite 1980s peak</a:t>
            </a:r>
          </a:p>
          <a:p>
            <a:r>
              <a:rPr lang="en-US" dirty="0" smtClean="0"/>
              <a:t>Approximately 90% of Alaskan state revenue comes from oil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09" y="177752"/>
            <a:ext cx="4908886" cy="321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3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the ANWR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9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Read the controversial plan to tap the Arctic National Wildlife Refuge for oil:</a:t>
            </a:r>
          </a:p>
          <a:p>
            <a:r>
              <a:rPr lang="en-US" dirty="0" smtClean="0"/>
              <a:t>What has Obama done and where?</a:t>
            </a:r>
          </a:p>
          <a:p>
            <a:r>
              <a:rPr lang="en-US" dirty="0" smtClean="0"/>
              <a:t>Why does Alaska need money?</a:t>
            </a:r>
            <a:endParaRPr lang="en-US" dirty="0"/>
          </a:p>
          <a:p>
            <a:r>
              <a:rPr lang="en-US" dirty="0" smtClean="0"/>
              <a:t>Where and why do private companies want to drill?</a:t>
            </a:r>
          </a:p>
          <a:p>
            <a:r>
              <a:rPr lang="en-US" dirty="0" smtClean="0"/>
              <a:t>How do the indigenous feel about proposal?</a:t>
            </a:r>
          </a:p>
          <a:p>
            <a:r>
              <a:rPr lang="en-US" dirty="0" smtClean="0"/>
              <a:t>What is life like for the Inupiat?</a:t>
            </a:r>
          </a:p>
          <a:p>
            <a:r>
              <a:rPr lang="en-US" dirty="0" smtClean="0"/>
              <a:t>What is the significance of the ANWR?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457200"/>
            <a:ext cx="11141243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1303</TotalTime>
  <Words>464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Garamond</vt:lpstr>
      <vt:lpstr>Arial</vt:lpstr>
      <vt:lpstr>Organic</vt:lpstr>
      <vt:lpstr>Human Impact &amp; Sustainability</vt:lpstr>
      <vt:lpstr>TAPS - Trans-Alaskan Pipeline System</vt:lpstr>
      <vt:lpstr>Environmental Impacts: Spillage</vt:lpstr>
      <vt:lpstr>Oil Spills</vt:lpstr>
      <vt:lpstr>Oil Spills </vt:lpstr>
      <vt:lpstr>Sustainable?</vt:lpstr>
      <vt:lpstr>Tapping the ANWR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&amp; Human Impact on Peri-Glacial Areas </dc:title>
  <dc:creator>St. Pierre, Nicole</dc:creator>
  <cp:lastModifiedBy>St. Pierre, Nicole</cp:lastModifiedBy>
  <cp:revision>11</cp:revision>
  <dcterms:created xsi:type="dcterms:W3CDTF">2016-11-30T11:00:07Z</dcterms:created>
  <dcterms:modified xsi:type="dcterms:W3CDTF">2016-12-01T11:17:05Z</dcterms:modified>
</cp:coreProperties>
</file>