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62" r:id="rId4"/>
    <p:sldId id="263" r:id="rId5"/>
    <p:sldId id="265"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6BEF4-424E-4CEB-B6A8-6481D33B546E}" type="datetimeFigureOut">
              <a:rPr lang="en-US" smtClean="0"/>
              <a:t>1/27/2015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9CBD2-B782-4496-BABF-54317B048746}" type="slidenum">
              <a:rPr lang="en-US" smtClean="0"/>
              <a:t>‹#›</a:t>
            </a:fld>
            <a:endParaRPr lang="en-US"/>
          </a:p>
        </p:txBody>
      </p:sp>
    </p:spTree>
    <p:extLst>
      <p:ext uri="{BB962C8B-B14F-4D97-AF65-F5344CB8AC3E}">
        <p14:creationId xmlns:p14="http://schemas.microsoft.com/office/powerpoint/2010/main" val="38858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9CBD2-B782-4496-BABF-54317B048746}" type="slidenum">
              <a:rPr lang="en-US" smtClean="0"/>
              <a:t>2</a:t>
            </a:fld>
            <a:endParaRPr lang="en-US"/>
          </a:p>
        </p:txBody>
      </p:sp>
    </p:spTree>
    <p:extLst>
      <p:ext uri="{BB962C8B-B14F-4D97-AF65-F5344CB8AC3E}">
        <p14:creationId xmlns:p14="http://schemas.microsoft.com/office/powerpoint/2010/main" val="292616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D94EF7-D0D4-48DC-8AA5-9CD7257CCA78}" type="datetimeFigureOut">
              <a:rPr lang="en-CA" smtClean="0"/>
              <a:t>2015-01-27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94EF7-D0D4-48DC-8AA5-9CD7257CCA78}" type="datetimeFigureOut">
              <a:rPr lang="en-CA" smtClean="0"/>
              <a:t>2015-01-27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94EF7-D0D4-48DC-8AA5-9CD7257CCA78}" type="datetimeFigureOut">
              <a:rPr lang="en-CA" smtClean="0"/>
              <a:t>2015-01-27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D94EF7-D0D4-48DC-8AA5-9CD7257CCA78}" type="datetimeFigureOut">
              <a:rPr lang="en-CA" smtClean="0"/>
              <a:t>2015-01-27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CD94EF7-D0D4-48DC-8AA5-9CD7257CCA78}" type="datetimeFigureOut">
              <a:rPr lang="en-CA" smtClean="0"/>
              <a:t>2015-01-27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D94EF7-D0D4-48DC-8AA5-9CD7257CCA78}" type="datetimeFigureOut">
              <a:rPr lang="en-CA" smtClean="0"/>
              <a:t>2015-01-27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5E5E82-C1AA-461C-B66E-E12A1768B38A}"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D94EF7-D0D4-48DC-8AA5-9CD7257CCA78}" type="datetimeFigureOut">
              <a:rPr lang="en-CA" smtClean="0"/>
              <a:t>2015-01-27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D94EF7-D0D4-48DC-8AA5-9CD7257CCA78}" type="datetimeFigureOut">
              <a:rPr lang="en-CA" smtClean="0"/>
              <a:t>2015-01-27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94EF7-D0D4-48DC-8AA5-9CD7257CCA78}" type="datetimeFigureOut">
              <a:rPr lang="en-CA" smtClean="0"/>
              <a:t>2015-01-27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CD94EF7-D0D4-48DC-8AA5-9CD7257CCA78}" type="datetimeFigureOut">
              <a:rPr lang="en-CA" smtClean="0"/>
              <a:t>2015-01-27</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85E5E82-C1AA-461C-B66E-E12A1768B38A}"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94EF7-D0D4-48DC-8AA5-9CD7257CCA78}" type="datetimeFigureOut">
              <a:rPr lang="en-CA" smtClean="0"/>
              <a:t>2015-01-27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5E5E82-C1AA-461C-B66E-E12A1768B38A}"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CD94EF7-D0D4-48DC-8AA5-9CD7257CCA78}" type="datetimeFigureOut">
              <a:rPr lang="en-CA" smtClean="0"/>
              <a:t>2015-01-27</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85E5E82-C1AA-461C-B66E-E12A1768B38A}"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513815">
            <a:off x="-53457" y="984354"/>
            <a:ext cx="7856498" cy="1204306"/>
          </a:xfrm>
        </p:spPr>
        <p:txBody>
          <a:bodyPr/>
          <a:lstStyle/>
          <a:p>
            <a:r>
              <a:rPr lang="en-CA" sz="3800" dirty="0" smtClean="0"/>
              <a:t>First nations/ native </a:t>
            </a:r>
            <a:r>
              <a:rPr lang="en-CA" sz="3800" dirty="0" err="1" smtClean="0"/>
              <a:t>americans</a:t>
            </a:r>
            <a:endParaRPr lang="en-CA" sz="3800" dirty="0"/>
          </a:p>
        </p:txBody>
      </p:sp>
      <p:sp>
        <p:nvSpPr>
          <p:cNvPr id="3" name="Subtitle 2"/>
          <p:cNvSpPr>
            <a:spLocks noGrp="1"/>
          </p:cNvSpPr>
          <p:nvPr>
            <p:ph type="subTitle" idx="1"/>
          </p:nvPr>
        </p:nvSpPr>
        <p:spPr>
          <a:xfrm rot="20513844">
            <a:off x="897186" y="2194503"/>
            <a:ext cx="6511131" cy="558261"/>
          </a:xfrm>
        </p:spPr>
        <p:txBody>
          <a:bodyPr>
            <a:noAutofit/>
          </a:bodyPr>
          <a:lstStyle/>
          <a:p>
            <a:r>
              <a:rPr lang="en-CA" sz="2600" dirty="0" smtClean="0"/>
              <a:t>Culture and society </a:t>
            </a:r>
            <a:endParaRPr lang="en-CA" sz="2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32" y="2996953"/>
            <a:ext cx="6404895" cy="408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23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5760"/>
            <a:ext cx="8640960" cy="3999344"/>
          </a:xfrm>
        </p:spPr>
        <p:txBody>
          <a:bodyPr/>
          <a:lstStyle/>
          <a:p>
            <a:r>
              <a:rPr lang="en-CA" dirty="0" smtClean="0"/>
              <a:t>First peoples:</a:t>
            </a:r>
            <a:br>
              <a:rPr lang="en-CA" dirty="0" smtClean="0"/>
            </a:br>
            <a:r>
              <a:rPr lang="en-CA" dirty="0" smtClean="0"/>
              <a:t/>
            </a:r>
            <a:br>
              <a:rPr lang="en-CA" dirty="0" smtClean="0"/>
            </a:br>
            <a:r>
              <a:rPr lang="en-CA" dirty="0" smtClean="0"/>
              <a:t>- First peoples of north America</a:t>
            </a:r>
            <a:br>
              <a:rPr lang="en-CA" dirty="0" smtClean="0"/>
            </a:br>
            <a:r>
              <a:rPr lang="en-CA" dirty="0" smtClean="0"/>
              <a:t>- arrived between 12 000 and 40 000 years </a:t>
            </a:r>
            <a:r>
              <a:rPr lang="en-CA" dirty="0" smtClean="0"/>
              <a:t>ago</a:t>
            </a:r>
            <a:r>
              <a:rPr lang="en-CA" dirty="0" smtClean="0"/>
              <a:t/>
            </a:r>
            <a:br>
              <a:rPr lang="en-CA" dirty="0" smtClean="0"/>
            </a:br>
            <a:r>
              <a:rPr lang="en-CA" dirty="0" smtClean="0"/>
              <a:t/>
            </a:r>
            <a:br>
              <a:rPr lang="en-CA" dirty="0" smtClean="0"/>
            </a:br>
            <a:r>
              <a:rPr lang="en-CA" dirty="0" smtClean="0"/>
              <a:t>can we call them immigrants</a:t>
            </a:r>
            <a:r>
              <a:rPr lang="en-CA" dirty="0"/>
              <a:t>?</a:t>
            </a:r>
            <a:br>
              <a:rPr lang="en-CA" dirty="0"/>
            </a:br>
            <a:r>
              <a:rPr lang="en-CA" dirty="0"/>
              <a:t/>
            </a:r>
            <a:br>
              <a:rPr lang="en-CA" dirty="0"/>
            </a:br>
            <a:r>
              <a:rPr lang="en-CA" dirty="0"/>
              <a:t>textbook </a:t>
            </a:r>
            <a:r>
              <a:rPr lang="en-CA" dirty="0" smtClean="0"/>
              <a:t>page 58</a:t>
            </a:r>
            <a:r>
              <a:rPr lang="en-CA" dirty="0"/>
              <a:t/>
            </a:r>
            <a:br>
              <a:rPr lang="en-CA" dirty="0"/>
            </a:br>
            <a:r>
              <a:rPr lang="en-CA" dirty="0" smtClean="0"/>
              <a:t>(MAP of USA)</a:t>
            </a:r>
            <a:r>
              <a:rPr lang="en-CA" dirty="0" smtClean="0"/>
              <a:t/>
            </a:r>
            <a:br>
              <a:rPr lang="en-CA" dirty="0" smtClean="0"/>
            </a:b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356992"/>
            <a:ext cx="4762500" cy="338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7242315" y="2060848"/>
            <a:ext cx="1684999" cy="2017564"/>
          </a:xfrm>
          <a:prstGeom prst="rect">
            <a:avLst/>
          </a:prstGeom>
        </p:spPr>
      </p:pic>
    </p:spTree>
    <p:extLst>
      <p:ext uri="{BB962C8B-B14F-4D97-AF65-F5344CB8AC3E}">
        <p14:creationId xmlns:p14="http://schemas.microsoft.com/office/powerpoint/2010/main" val="125912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188"/>
            <a:ext cx="8709224" cy="5780092"/>
          </a:xfrm>
        </p:spPr>
        <p:txBody>
          <a:bodyPr/>
          <a:lstStyle/>
          <a:p>
            <a:r>
              <a:rPr lang="en-CA" dirty="0" smtClean="0"/>
              <a:t>environment</a:t>
            </a:r>
            <a:r>
              <a:rPr lang="en-CA" dirty="0"/>
              <a:t/>
            </a:r>
            <a:br>
              <a:rPr lang="en-CA" dirty="0"/>
            </a:br>
            <a:r>
              <a:rPr lang="en-CA" dirty="0" smtClean="0"/>
              <a:t>- used for everything: food, clothing, housing, tools, ornamentation, ceremonial objects</a:t>
            </a:r>
            <a:r>
              <a:rPr lang="en-CA" dirty="0"/>
              <a:t/>
            </a:r>
            <a:br>
              <a:rPr lang="en-CA" dirty="0"/>
            </a:br>
            <a:r>
              <a:rPr lang="en-CA" dirty="0"/>
              <a:t/>
            </a:r>
            <a:br>
              <a:rPr lang="en-CA" dirty="0"/>
            </a:br>
            <a:r>
              <a:rPr lang="en-CA" dirty="0"/>
              <a:t>- </a:t>
            </a:r>
            <a:r>
              <a:rPr lang="en-CA" dirty="0" smtClean="0"/>
              <a:t>practiced </a:t>
            </a:r>
            <a:r>
              <a:rPr lang="en-CA" u="sng" dirty="0" smtClean="0"/>
              <a:t>sustainability</a:t>
            </a:r>
            <a:r>
              <a:rPr lang="en-CA" dirty="0" smtClean="0"/>
              <a:t>; do not use more than nature can replace</a:t>
            </a:r>
            <a:br>
              <a:rPr lang="en-CA" dirty="0" smtClean="0"/>
            </a:br>
            <a:r>
              <a:rPr lang="en-CA" dirty="0" smtClean="0"/>
              <a:t/>
            </a:r>
            <a:br>
              <a:rPr lang="en-CA" dirty="0" smtClean="0"/>
            </a:br>
            <a:r>
              <a:rPr lang="en-CA" dirty="0" smtClean="0"/>
              <a:t>- believed in balance</a:t>
            </a:r>
            <a:br>
              <a:rPr lang="en-CA" dirty="0" smtClean="0"/>
            </a:br>
            <a:r>
              <a:rPr lang="en-CA" dirty="0" smtClean="0"/>
              <a:t>of nature; the circle</a:t>
            </a:r>
            <a:r>
              <a:rPr lang="en-CA" dirty="0"/>
              <a:t/>
            </a:r>
            <a:br>
              <a:rPr lang="en-CA" dirty="0"/>
            </a:br>
            <a:r>
              <a:rPr lang="en-CA" dirty="0"/>
              <a:t/>
            </a:r>
            <a:br>
              <a:rPr lang="en-CA" dirty="0"/>
            </a:br>
            <a:r>
              <a:rPr lang="en-CA" dirty="0" smtClean="0"/>
              <a:t/>
            </a:r>
            <a:br>
              <a:rPr lang="en-CA" dirty="0" smtClean="0"/>
            </a:br>
            <a:r>
              <a:rPr lang="en-CA" dirty="0"/>
              <a:t/>
            </a:r>
            <a:br>
              <a:rPr lang="en-CA" dirty="0"/>
            </a:b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753148"/>
            <a:ext cx="5031220" cy="4088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66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2"/>
          <a:stretch>
            <a:fillRect/>
          </a:stretch>
        </p:blipFill>
        <p:spPr>
          <a:xfrm>
            <a:off x="2019236" y="-387424"/>
            <a:ext cx="4857019" cy="7261324"/>
          </a:xfrm>
          <a:prstGeom prst="rect">
            <a:avLst/>
          </a:prstGeom>
        </p:spPr>
      </p:pic>
    </p:spTree>
    <p:extLst>
      <p:ext uri="{BB962C8B-B14F-4D97-AF65-F5344CB8AC3E}">
        <p14:creationId xmlns:p14="http://schemas.microsoft.com/office/powerpoint/2010/main" val="4210328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4863440"/>
          </a:xfrm>
        </p:spPr>
        <p:txBody>
          <a:bodyPr/>
          <a:lstStyle/>
          <a:p>
            <a:r>
              <a:rPr lang="en-US" dirty="0" smtClean="0"/>
              <a:t>Totem:</a:t>
            </a:r>
            <a:br>
              <a:rPr lang="en-US" dirty="0" smtClean="0"/>
            </a:br>
            <a:r>
              <a:rPr lang="en-US" dirty="0"/>
              <a:t/>
            </a:r>
            <a:br>
              <a:rPr lang="en-US" dirty="0"/>
            </a:br>
            <a:r>
              <a:rPr lang="en-US" dirty="0" smtClean="0"/>
              <a:t>- symbol of ‘vision quest’ – people and animals have similar characteristics</a:t>
            </a:r>
            <a:br>
              <a:rPr lang="en-US" dirty="0" smtClean="0"/>
            </a:br>
            <a:r>
              <a:rPr lang="en-US" dirty="0"/>
              <a:t/>
            </a:r>
            <a:br>
              <a:rPr lang="en-US" dirty="0"/>
            </a:br>
            <a:r>
              <a:rPr lang="en-US" dirty="0" smtClean="0"/>
              <a:t>- represents connection and responsibility to nature and our earth</a:t>
            </a:r>
            <a:br>
              <a:rPr lang="en-US" dirty="0" smtClean="0"/>
            </a:br>
            <a:endParaRPr lang="en-US" dirty="0"/>
          </a:p>
        </p:txBody>
      </p:sp>
      <p:pic>
        <p:nvPicPr>
          <p:cNvPr id="3" name="Picture 2"/>
          <p:cNvPicPr>
            <a:picLocks noChangeAspect="1"/>
          </p:cNvPicPr>
          <p:nvPr/>
        </p:nvPicPr>
        <p:blipFill>
          <a:blip r:embed="rId2"/>
          <a:stretch>
            <a:fillRect/>
          </a:stretch>
        </p:blipFill>
        <p:spPr>
          <a:xfrm>
            <a:off x="7380312" y="692696"/>
            <a:ext cx="1447619" cy="1133333"/>
          </a:xfrm>
          <a:prstGeom prst="rect">
            <a:avLst/>
          </a:prstGeom>
        </p:spPr>
      </p:pic>
      <p:pic>
        <p:nvPicPr>
          <p:cNvPr id="1026" name="Picture 3" descr="https://encrypted-tbn2.gstatic.com/images?q=tbn:ANd9GcSmqjyrkdmCb1eL4CCicUC4IhmJrxGONjeRuRJb65_w6tGejVgJPA"/>
          <p:cNvPicPr>
            <a:picLocks noChangeAspect="1" noChangeArrowheads="1"/>
          </p:cNvPicPr>
          <p:nvPr/>
        </p:nvPicPr>
        <p:blipFill>
          <a:blip r:embed="rId3">
            <a:extLst>
              <a:ext uri="{28A0092B-C50C-407E-A947-70E740481C1C}">
                <a14:useLocalDpi xmlns:a14="http://schemas.microsoft.com/office/drawing/2010/main" val="0"/>
              </a:ext>
            </a:extLst>
          </a:blip>
          <a:srcRect l="9653" t="8247" r="10811" b="10825"/>
          <a:stretch>
            <a:fillRect/>
          </a:stretch>
        </p:blipFill>
        <p:spPr bwMode="auto">
          <a:xfrm>
            <a:off x="3081986" y="399582"/>
            <a:ext cx="1476375" cy="1125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73365" y="4445867"/>
            <a:ext cx="1523810" cy="1076190"/>
          </a:xfrm>
          <a:prstGeom prst="rect">
            <a:avLst/>
          </a:prstGeom>
        </p:spPr>
      </p:pic>
      <p:pic>
        <p:nvPicPr>
          <p:cNvPr id="5" name="Picture 4"/>
          <p:cNvPicPr>
            <a:picLocks noChangeAspect="1"/>
          </p:cNvPicPr>
          <p:nvPr/>
        </p:nvPicPr>
        <p:blipFill>
          <a:blip r:embed="rId5"/>
          <a:stretch>
            <a:fillRect/>
          </a:stretch>
        </p:blipFill>
        <p:spPr>
          <a:xfrm>
            <a:off x="3091596" y="5522057"/>
            <a:ext cx="1523810" cy="1190476"/>
          </a:xfrm>
          <a:prstGeom prst="rect">
            <a:avLst/>
          </a:prstGeom>
        </p:spPr>
      </p:pic>
      <p:pic>
        <p:nvPicPr>
          <p:cNvPr id="6" name="Picture 5"/>
          <p:cNvPicPr>
            <a:picLocks noChangeAspect="1"/>
          </p:cNvPicPr>
          <p:nvPr/>
        </p:nvPicPr>
        <p:blipFill>
          <a:blip r:embed="rId6"/>
          <a:stretch>
            <a:fillRect/>
          </a:stretch>
        </p:blipFill>
        <p:spPr>
          <a:xfrm>
            <a:off x="6804248" y="4643485"/>
            <a:ext cx="1533333" cy="1171429"/>
          </a:xfrm>
          <a:prstGeom prst="rect">
            <a:avLst/>
          </a:prstGeom>
        </p:spPr>
      </p:pic>
    </p:spTree>
    <p:extLst>
      <p:ext uri="{BB962C8B-B14F-4D97-AF65-F5344CB8AC3E}">
        <p14:creationId xmlns:p14="http://schemas.microsoft.com/office/powerpoint/2010/main" val="924681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96944" cy="5799544"/>
          </a:xfrm>
        </p:spPr>
        <p:txBody>
          <a:bodyPr/>
          <a:lstStyle/>
          <a:p>
            <a:r>
              <a:rPr lang="en-CA" dirty="0" smtClean="0"/>
              <a:t>Questions:</a:t>
            </a:r>
            <a:br>
              <a:rPr lang="en-CA" dirty="0" smtClean="0"/>
            </a:br>
            <a:r>
              <a:rPr lang="en-CA" dirty="0"/>
              <a:t/>
            </a:r>
            <a:br>
              <a:rPr lang="en-CA" dirty="0"/>
            </a:br>
            <a:r>
              <a:rPr lang="en-CA" dirty="0" smtClean="0"/>
              <a:t>read your textbook: pages 58-59</a:t>
            </a:r>
            <a:br>
              <a:rPr lang="en-CA" dirty="0" smtClean="0"/>
            </a:br>
            <a:r>
              <a:rPr lang="en-CA" dirty="0"/>
              <a:t/>
            </a:r>
            <a:br>
              <a:rPr lang="en-CA" dirty="0"/>
            </a:br>
            <a:r>
              <a:rPr lang="en-CA" dirty="0" smtClean="0"/>
              <a:t>1. How long ago did the first nations come to north and south America? How?</a:t>
            </a:r>
            <a:br>
              <a:rPr lang="en-CA" dirty="0" smtClean="0"/>
            </a:br>
            <a:r>
              <a:rPr lang="en-CA" dirty="0"/>
              <a:t/>
            </a:r>
            <a:br>
              <a:rPr lang="en-CA" dirty="0"/>
            </a:br>
            <a:r>
              <a:rPr lang="en-CA" dirty="0" smtClean="0"/>
              <a:t>2. how did the tribes adapt to their environments?</a:t>
            </a:r>
            <a:br>
              <a:rPr lang="en-CA" dirty="0" smtClean="0"/>
            </a:br>
            <a:r>
              <a:rPr lang="en-CA" dirty="0"/>
              <a:t/>
            </a:r>
            <a:br>
              <a:rPr lang="en-CA" dirty="0"/>
            </a:br>
            <a:r>
              <a:rPr lang="en-CA" dirty="0"/>
              <a:t>3</a:t>
            </a:r>
            <a:r>
              <a:rPr lang="en-CA" dirty="0" smtClean="0"/>
              <a:t>. what was the impact of European settlers on the first nations way of life</a:t>
            </a:r>
            <a:r>
              <a:rPr lang="en-CA" dirty="0" smtClean="0"/>
              <a:t>?</a:t>
            </a:r>
            <a:br>
              <a:rPr lang="en-CA" dirty="0" smtClean="0"/>
            </a:br>
            <a:r>
              <a:rPr lang="en-CA" dirty="0"/>
              <a:t/>
            </a:r>
            <a:br>
              <a:rPr lang="en-CA" dirty="0"/>
            </a:br>
            <a:r>
              <a:rPr lang="en-CA" dirty="0" smtClean="0"/>
              <a:t>4. How is first nations perspective different than a western perspective?</a:t>
            </a:r>
            <a:r>
              <a:rPr lang="en-CA" dirty="0" smtClean="0"/>
              <a:t/>
            </a:r>
            <a:br>
              <a:rPr lang="en-CA" dirty="0" smtClean="0"/>
            </a:br>
            <a:endParaRPr lang="en-CA" dirty="0"/>
          </a:p>
        </p:txBody>
      </p:sp>
    </p:spTree>
    <p:extLst>
      <p:ext uri="{BB962C8B-B14F-4D97-AF65-F5344CB8AC3E}">
        <p14:creationId xmlns:p14="http://schemas.microsoft.com/office/powerpoint/2010/main" val="1911512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147</TotalTime>
  <Words>17</Words>
  <Application>Microsoft Office PowerPoint</Application>
  <PresentationFormat>On-screen Show (4:3)</PresentationFormat>
  <Paragraphs>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Franklin Gothic Book</vt:lpstr>
      <vt:lpstr>Franklin Gothic Medium</vt:lpstr>
      <vt:lpstr>Tunga</vt:lpstr>
      <vt:lpstr>Wingdings</vt:lpstr>
      <vt:lpstr>Angles</vt:lpstr>
      <vt:lpstr>First nations/ native americans</vt:lpstr>
      <vt:lpstr>First peoples:  - First peoples of north America - arrived between 12 000 and 40 000 years ago  can we call them immigrants?  textbook page 58 (MAP of USA) </vt:lpstr>
      <vt:lpstr>environment - used for everything: food, clothing, housing, tools, ornamentation, ceremonial objects  - practiced sustainability; do not use more than nature can replace  - believed in balance of nature; the circle    </vt:lpstr>
      <vt:lpstr>PowerPoint Presentation</vt:lpstr>
      <vt:lpstr>Totem:  - symbol of ‘vision quest’ – people and animals have similar characteristics  - represents connection and responsibility to nature and our earth </vt:lpstr>
      <vt:lpstr>Questions:  read your textbook: pages 58-59  1. How long ago did the first nations come to north and south America? How?  2. how did the tribes adapt to their environments?  3. what was the impact of European settlers on the first nations way of life?  4. How is first nations perspective different than a western perspective?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 of the plains</dc:title>
  <dc:creator>Trevor</dc:creator>
  <cp:lastModifiedBy>Nicole St Pierre</cp:lastModifiedBy>
  <cp:revision>14</cp:revision>
  <dcterms:created xsi:type="dcterms:W3CDTF">2013-04-07T23:22:49Z</dcterms:created>
  <dcterms:modified xsi:type="dcterms:W3CDTF">2015-01-27T16:31:56Z</dcterms:modified>
</cp:coreProperties>
</file>