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CF7A0-4DE8-41A0-BD6B-D36093959F9D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62F91-BE0F-4327-B72E-B51301F33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1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62F91-BE0F-4327-B72E-B51301F33B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6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62F91-BE0F-4327-B72E-B51301F33B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3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62F91-BE0F-4327-B72E-B51301F33B0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9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9BD4-2F0C-4BA8-95AA-483B3FED7ED5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F7B2-D953-403E-B7B3-7EE78ABFB3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Today: Explain </a:t>
            </a:r>
            <a:r>
              <a:rPr lang="en-US" dirty="0"/>
              <a:t>the causes and effects of one major flow of </a:t>
            </a:r>
            <a:r>
              <a:rPr lang="en-US" dirty="0" err="1"/>
              <a:t>labour</a:t>
            </a:r>
            <a:r>
              <a:rPr lang="en-US" dirty="0"/>
              <a:t> between two countries.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thebsreport.files.wordpress.com/2009/06/usa-mexico-border.jpg?w=284&amp;h=1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67000"/>
            <a:ext cx="5105400" cy="3415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Flow of </a:t>
            </a:r>
            <a:r>
              <a:rPr lang="en-US" dirty="0" err="1" smtClean="0"/>
              <a:t>labour</a:t>
            </a:r>
            <a:r>
              <a:rPr lang="en-US" dirty="0" smtClean="0"/>
              <a:t> is slower than flow of capital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flow is restricted by various political barriers</a:t>
            </a:r>
          </a:p>
          <a:p>
            <a:r>
              <a:rPr lang="en-US" dirty="0" smtClean="0"/>
              <a:t>Skilled </a:t>
            </a:r>
            <a:r>
              <a:rPr lang="en-US" dirty="0" err="1" smtClean="0"/>
              <a:t>labour</a:t>
            </a:r>
            <a:r>
              <a:rPr lang="en-US" dirty="0"/>
              <a:t> </a:t>
            </a:r>
            <a:r>
              <a:rPr lang="en-US" dirty="0" smtClean="0"/>
              <a:t>flow is to large cities where there is a high economic return</a:t>
            </a:r>
          </a:p>
          <a:p>
            <a:r>
              <a:rPr lang="en-US" dirty="0" smtClean="0"/>
              <a:t>Most world migration is internal, from periphery areas to the core.  Due to agglomeration, where similar businesses can benefit from locating near each other.</a:t>
            </a:r>
          </a:p>
          <a:p>
            <a:r>
              <a:rPr lang="en-US" dirty="0" smtClean="0"/>
              <a:t>Pattern of migration used to be from South to North.  Now more likely to be South to South</a:t>
            </a:r>
          </a:p>
          <a:p>
            <a:r>
              <a:rPr lang="en-US" dirty="0" smtClean="0"/>
              <a:t>Top 3 receiving countries USA, Germany and France</a:t>
            </a:r>
          </a:p>
          <a:p>
            <a:r>
              <a:rPr lang="en-US" dirty="0" smtClean="0"/>
              <a:t>A core region in an area of periphery is a magnet for migrants </a:t>
            </a:r>
            <a:r>
              <a:rPr lang="en-US" dirty="0" err="1" smtClean="0"/>
              <a:t>eg</a:t>
            </a:r>
            <a:r>
              <a:rPr lang="en-US" dirty="0" smtClean="0"/>
              <a:t>. South Africa in the context of other Southern African countries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1219200"/>
            <a:ext cx="9906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1676400"/>
            <a:ext cx="11430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514600"/>
            <a:ext cx="14478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2971800"/>
            <a:ext cx="12954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3352800"/>
            <a:ext cx="8382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3352800"/>
            <a:ext cx="20574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4495800"/>
            <a:ext cx="11430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4953000"/>
            <a:ext cx="38862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5410200"/>
            <a:ext cx="11430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whispanic.org/files/2005/09/2005-immigration-trends-0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414887" cy="559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72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ombatingglobalization.com/img/Reclaiming-Stolen-Birthright-map-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357698" cy="555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1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igrationinformation.org/images/Spotlight-on-Mexican-Immigrants-April-2008-map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7315200" cy="565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40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pewhispanic.org/files/2012/04/2012-phc-mexican-migration-01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00788"/>
            <a:ext cx="6400800" cy="603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7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ewhispanic.org/files/2012/04/2012-phc-mexican-migration-02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4726237" cy="549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37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0"/>
            <a:ext cx="8229600" cy="1143000"/>
          </a:xfrm>
        </p:spPr>
        <p:txBody>
          <a:bodyPr/>
          <a:lstStyle/>
          <a:p>
            <a:r>
              <a:rPr lang="en-US" dirty="0" smtClean="0"/>
              <a:t>Mexico to USA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smtClean="0"/>
              <a:t>your overview sheet, answer the following questions in your notes:</a:t>
            </a:r>
            <a:endParaRPr lang="en-US" dirty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i="1" dirty="0" smtClean="0"/>
              <a:t>(Causes) </a:t>
            </a:r>
            <a:r>
              <a:rPr lang="en-US" dirty="0" smtClean="0"/>
              <a:t>Why do people migrate from Mexico to the United States of America. You need facts and figures to back up your suggestions.</a:t>
            </a:r>
            <a:endParaRPr lang="en-US" dirty="0"/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dirty="0" smtClean="0"/>
              <a:t>- Describe benefits/disadvantages </a:t>
            </a:r>
            <a:r>
              <a:rPr lang="en-US" dirty="0" smtClean="0"/>
              <a:t>to source country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/>
              <a:t>- Describe benefits/disadvantages </a:t>
            </a:r>
            <a:r>
              <a:rPr lang="en-US" dirty="0" smtClean="0"/>
              <a:t>to host </a:t>
            </a:r>
            <a:r>
              <a:rPr lang="en-US" dirty="0" smtClean="0"/>
              <a:t>country (especially economic ones)</a:t>
            </a:r>
          </a:p>
          <a:p>
            <a:pPr marL="514350" indent="-514350">
              <a:buAutoNum type="arabicPeriod" startAt="3"/>
            </a:pPr>
            <a:r>
              <a:rPr lang="en-US" i="1" dirty="0" smtClean="0"/>
              <a:t>(Consequences) </a:t>
            </a:r>
            <a:r>
              <a:rPr lang="en-US" dirty="0" smtClean="0"/>
              <a:t>Describe attempts that are made to control migration across the Mexican/USA border</a:t>
            </a:r>
          </a:p>
          <a:p>
            <a:pPr marL="514350" indent="-514350">
              <a:buAutoNum type="arabicPeriod" startAt="3"/>
            </a:pPr>
            <a:r>
              <a:rPr lang="en-US" i="1" dirty="0" smtClean="0"/>
              <a:t>(Consequences) </a:t>
            </a:r>
            <a:r>
              <a:rPr lang="en-US" dirty="0" smtClean="0"/>
              <a:t>Describe the effect of Mexican migration on Mexico as whole.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189</Words>
  <Application>Microsoft Office PowerPoint</Application>
  <PresentationFormat>On-screen Show (4:3)</PresentationFormat>
  <Paragraphs>20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Today: Explain the causes and effects of one major flow of labour between two countries. </vt:lpstr>
      <vt:lpstr>Main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Mexico to USA revision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explain the causes and effects of one major flow of labour between two countries.</dc:title>
  <dc:creator>julies</dc:creator>
  <cp:lastModifiedBy>Nicole St Pierre</cp:lastModifiedBy>
  <cp:revision>28</cp:revision>
  <dcterms:created xsi:type="dcterms:W3CDTF">2011-11-23T16:51:51Z</dcterms:created>
  <dcterms:modified xsi:type="dcterms:W3CDTF">2016-02-24T14:56:27Z</dcterms:modified>
</cp:coreProperties>
</file>