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3" r:id="rId3"/>
    <p:sldId id="257" r:id="rId4"/>
    <p:sldId id="262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5B22C-D024-4BC0-99AC-46181E374153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165DF-3983-488A-8A8B-FE4E9DE4E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31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1E3A-F4B2-40F7-B1E7-B23307B701E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FE3E-4754-43D0-B597-C6DDB829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3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1E3A-F4B2-40F7-B1E7-B23307B701E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FE3E-4754-43D0-B597-C6DDB829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5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1E3A-F4B2-40F7-B1E7-B23307B701E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FE3E-4754-43D0-B597-C6DDB829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1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1E3A-F4B2-40F7-B1E7-B23307B701E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FE3E-4754-43D0-B597-C6DDB829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3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1E3A-F4B2-40F7-B1E7-B23307B701E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FE3E-4754-43D0-B597-C6DDB829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2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1E3A-F4B2-40F7-B1E7-B23307B701E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FE3E-4754-43D0-B597-C6DDB829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5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1E3A-F4B2-40F7-B1E7-B23307B701E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FE3E-4754-43D0-B597-C6DDB829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1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1E3A-F4B2-40F7-B1E7-B23307B701E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FE3E-4754-43D0-B597-C6DDB829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4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1E3A-F4B2-40F7-B1E7-B23307B701E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FE3E-4754-43D0-B597-C6DDB829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66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1E3A-F4B2-40F7-B1E7-B23307B701E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FE3E-4754-43D0-B597-C6DDB829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1E3A-F4B2-40F7-B1E7-B23307B701E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CFE3E-4754-43D0-B597-C6DDB829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3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31E3A-F4B2-40F7-B1E7-B23307B701E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CFE3E-4754-43D0-B597-C6DDB829A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1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Core vs. Periphery</a:t>
            </a:r>
            <a:br>
              <a:rPr lang="en-US" dirty="0"/>
            </a:br>
            <a:r>
              <a:rPr lang="en-US" dirty="0"/>
              <a:t>From maps </a:t>
            </a:r>
            <a:r>
              <a:rPr lang="en-US" dirty="0" smtClean="0"/>
              <a:t>and stats of yesterday</a:t>
            </a:r>
            <a:r>
              <a:rPr lang="en-US" dirty="0"/>
              <a:t>, what conclusions can we make about ODA </a:t>
            </a:r>
            <a:r>
              <a:rPr lang="en-US" dirty="0" smtClean="0"/>
              <a:t>and the </a:t>
            </a:r>
            <a:r>
              <a:rPr lang="en-US" dirty="0"/>
              <a:t>“core vs. periphery”?</a:t>
            </a:r>
          </a:p>
        </p:txBody>
      </p:sp>
    </p:spTree>
    <p:extLst>
      <p:ext uri="{BB962C8B-B14F-4D97-AF65-F5344CB8AC3E}">
        <p14:creationId xmlns:p14="http://schemas.microsoft.com/office/powerpoint/2010/main" val="16557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Define ‘Core’ and ‘Periphery’</a:t>
            </a:r>
            <a:br>
              <a:rPr lang="en-US" dirty="0" smtClean="0"/>
            </a:br>
            <a:r>
              <a:rPr lang="en-US" dirty="0" smtClean="0"/>
              <a:t>Using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493" y="2133600"/>
            <a:ext cx="8229600" cy="3581400"/>
          </a:xfrm>
        </p:spPr>
        <p:txBody>
          <a:bodyPr/>
          <a:lstStyle/>
          <a:p>
            <a:r>
              <a:rPr lang="en-US" dirty="0" smtClean="0"/>
              <a:t>Discuss the issue of scale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Where do the BRICs go?</a:t>
            </a:r>
          </a:p>
          <a:p>
            <a:endParaRPr lang="en-US" dirty="0" smtClean="0"/>
          </a:p>
          <a:p>
            <a:r>
              <a:rPr lang="en-US" dirty="0" smtClean="0"/>
              <a:t>What about LDCs and NICs?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6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3.bp.blogspot.com/-7rQFgcXlxHs/Thr7QgYZnWI/AAAAAAAAAFY/U2WeBcu92a4/s1600/rostow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7150183" cy="5562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0" y="762000"/>
            <a:ext cx="3200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Rostow’s</a:t>
            </a:r>
            <a:r>
              <a:rPr lang="en-US" dirty="0" smtClean="0"/>
              <a:t> model of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sz="3300" dirty="0" err="1" smtClean="0"/>
              <a:t>Rostow’s</a:t>
            </a:r>
            <a:r>
              <a:rPr lang="en-US" sz="3300" dirty="0" smtClean="0"/>
              <a:t> Model</a:t>
            </a:r>
            <a:br>
              <a:rPr lang="en-US" sz="3300" dirty="0" smtClean="0"/>
            </a:br>
            <a:r>
              <a:rPr lang="en-US" sz="3300" dirty="0"/>
              <a:t>Provides a framework for thinking about development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Outdated (1960)</a:t>
            </a:r>
          </a:p>
          <a:p>
            <a:r>
              <a:rPr lang="en-US" dirty="0" smtClean="0"/>
              <a:t>Oversimplified</a:t>
            </a:r>
          </a:p>
          <a:p>
            <a:r>
              <a:rPr lang="en-US" dirty="0" smtClean="0"/>
              <a:t>Assumptions</a:t>
            </a:r>
          </a:p>
          <a:p>
            <a:r>
              <a:rPr lang="en-US" dirty="0" smtClean="0"/>
              <a:t>Promotes neoliberal trade policies; mass consumption as integral to econ </a:t>
            </a:r>
            <a:r>
              <a:rPr lang="en-US" dirty="0" err="1" smtClean="0"/>
              <a:t>dev’pt</a:t>
            </a:r>
            <a:endParaRPr lang="en-US" dirty="0" smtClean="0"/>
          </a:p>
          <a:p>
            <a:r>
              <a:rPr lang="en-US" dirty="0" smtClean="0"/>
              <a:t>Not applicable to recent 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MORE Info: Links </a:t>
            </a:r>
            <a:r>
              <a:rPr lang="en-US" dirty="0"/>
              <a:t>o</a:t>
            </a:r>
            <a:r>
              <a:rPr lang="en-US" dirty="0" smtClean="0"/>
              <a:t>n website.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4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</p:spPr>
        <p:txBody>
          <a:bodyPr>
            <a:normAutofit/>
          </a:bodyPr>
          <a:lstStyle/>
          <a:p>
            <a:r>
              <a:rPr lang="en-US" sz="3000" u="sng" dirty="0" smtClean="0"/>
              <a:t>Asian Tigers shut down </a:t>
            </a:r>
            <a:r>
              <a:rPr lang="en-US" sz="3000" u="sng" dirty="0" err="1" smtClean="0"/>
              <a:t>Rostow</a:t>
            </a:r>
            <a:r>
              <a:rPr lang="en-US" sz="3000" u="sng" dirty="0" smtClean="0"/>
              <a:t> </a:t>
            </a:r>
            <a:endParaRPr lang="en-US" sz="3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3957084" cy="487679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 </a:t>
            </a:r>
            <a:r>
              <a:rPr lang="en-US" b="1" dirty="0" smtClean="0"/>
              <a:t>Asian Tigers</a:t>
            </a:r>
            <a:r>
              <a:rPr lang="en-US" dirty="0"/>
              <a:t> or</a:t>
            </a:r>
            <a:r>
              <a:rPr lang="en-US" b="1" dirty="0"/>
              <a:t> </a:t>
            </a:r>
            <a:r>
              <a:rPr lang="en-US" b="1" dirty="0" smtClean="0"/>
              <a:t>Asian</a:t>
            </a:r>
            <a:r>
              <a:rPr lang="en-US" b="1" dirty="0"/>
              <a:t> Dragons </a:t>
            </a:r>
            <a:r>
              <a:rPr lang="en-US" dirty="0"/>
              <a:t>is a term used in reference to the highly </a:t>
            </a:r>
            <a:r>
              <a:rPr lang="en-US" dirty="0" smtClean="0"/>
              <a:t>free/developed </a:t>
            </a:r>
            <a:r>
              <a:rPr lang="en-US" dirty="0"/>
              <a:t>economies of Hong Kong, Singapore, South Korea, and Taiwan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Unlike in </a:t>
            </a:r>
            <a:r>
              <a:rPr lang="en-US" dirty="0" err="1" smtClean="0"/>
              <a:t>Rostow’s</a:t>
            </a:r>
            <a:r>
              <a:rPr lang="en-US" dirty="0" smtClean="0"/>
              <a:t> model, rapidly industrialized in 1960s-80s by specializing in areas of competitiveness and using </a:t>
            </a:r>
            <a:r>
              <a:rPr lang="en-US" u="sng" dirty="0" smtClean="0"/>
              <a:t>state intervention to help economy along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320" y="152400"/>
            <a:ext cx="2543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670" y="2286000"/>
            <a:ext cx="4120116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52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71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Define ‘Core’ and ‘Periphery’ Using examples</vt:lpstr>
      <vt:lpstr>Rostow’s model of development</vt:lpstr>
      <vt:lpstr>Rostow’s Model Provides a framework for thinking about development </vt:lpstr>
      <vt:lpstr>Asian Tigers shut down Rostow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St Pierre</dc:creator>
  <cp:lastModifiedBy>Nicole St Pierre</cp:lastModifiedBy>
  <cp:revision>13</cp:revision>
  <dcterms:created xsi:type="dcterms:W3CDTF">2015-01-06T12:52:14Z</dcterms:created>
  <dcterms:modified xsi:type="dcterms:W3CDTF">2015-01-07T15:24:52Z</dcterms:modified>
</cp:coreProperties>
</file>