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57" r:id="rId3"/>
    <p:sldId id="272" r:id="rId4"/>
    <p:sldId id="258" r:id="rId5"/>
    <p:sldId id="271" r:id="rId6"/>
    <p:sldId id="268" r:id="rId7"/>
    <p:sldId id="260" r:id="rId8"/>
    <p:sldId id="261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0A6EC-82B2-4D49-B453-15A42818DDC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C5765-7AD3-4EF8-8683-3B0C14B6C3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C5765-7AD3-4EF8-8683-3B0C14B6C3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0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C5765-7AD3-4EF8-8683-3B0C14B6C3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0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C5765-7AD3-4EF8-8683-3B0C14B6C3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3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C5765-7AD3-4EF8-8683-3B0C14B6C3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3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7D1-1C5F-459E-A06E-576BCFA7B445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A2F4-C6A0-4B0A-A288-826315AF6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7D1-1C5F-459E-A06E-576BCFA7B445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A2F4-C6A0-4B0A-A288-826315AF6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7D1-1C5F-459E-A06E-576BCFA7B445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A2F4-C6A0-4B0A-A288-826315AF6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7D1-1C5F-459E-A06E-576BCFA7B445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A2F4-C6A0-4B0A-A288-826315AF6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7D1-1C5F-459E-A06E-576BCFA7B445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A2F4-C6A0-4B0A-A288-826315AF6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7D1-1C5F-459E-A06E-576BCFA7B445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A2F4-C6A0-4B0A-A288-826315AF6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7D1-1C5F-459E-A06E-576BCFA7B445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A2F4-C6A0-4B0A-A288-826315AF6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7D1-1C5F-459E-A06E-576BCFA7B445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A2F4-C6A0-4B0A-A288-826315AF6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7D1-1C5F-459E-A06E-576BCFA7B445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A2F4-C6A0-4B0A-A288-826315AF6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7D1-1C5F-459E-A06E-576BCFA7B445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A2F4-C6A0-4B0A-A288-826315AF6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7D1-1C5F-459E-A06E-576BCFA7B445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A2F4-C6A0-4B0A-A288-826315AF6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887D1-1C5F-459E-A06E-576BCFA7B445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AA2F4-C6A0-4B0A-A288-826315AF6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Random Facts: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More Chinese people live outside China than French people live in France</a:t>
            </a:r>
          </a:p>
          <a:p>
            <a:r>
              <a:rPr lang="en-CA" dirty="0" smtClean="0"/>
              <a:t>If </a:t>
            </a:r>
            <a:r>
              <a:rPr lang="en-CA" dirty="0" smtClean="0"/>
              <a:t>‘migrants’ </a:t>
            </a:r>
            <a:r>
              <a:rPr lang="en-CA" dirty="0" smtClean="0"/>
              <a:t>were a country they would be the fifth largest in the world.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As previously discussed, culture is </a:t>
            </a:r>
            <a:r>
              <a:rPr lang="en-CA" b="1" dirty="0" smtClean="0"/>
              <a:t>diffused</a:t>
            </a:r>
            <a:r>
              <a:rPr lang="en-CA" dirty="0" smtClean="0"/>
              <a:t> through various </a:t>
            </a:r>
            <a:r>
              <a:rPr lang="en-CA" b="1" dirty="0" smtClean="0"/>
              <a:t>traits</a:t>
            </a:r>
            <a:r>
              <a:rPr lang="en-CA" dirty="0" smtClean="0"/>
              <a:t>… can you name some?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Depending on the culture, it can be preserved (usually with concentrated numbers) in a </a:t>
            </a:r>
            <a:r>
              <a:rPr lang="en-CA" u="sng" dirty="0" smtClean="0"/>
              <a:t>host country.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76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diaspora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 population of a country who have migrated abroad and keep strong identity ties with the homeland. </a:t>
            </a:r>
          </a:p>
          <a:p>
            <a:pPr>
              <a:buNone/>
            </a:pPr>
            <a:r>
              <a:rPr lang="en-US" dirty="0" smtClean="0"/>
              <a:t>A permanently displaced and relocated collective. </a:t>
            </a:r>
          </a:p>
          <a:p>
            <a:pPr>
              <a:buNone/>
            </a:pPr>
            <a:r>
              <a:rPr lang="en-US" dirty="0" smtClean="0"/>
              <a:t>The forced or voluntary dispersal of any population sharing common racial, ethnic or cultural identity, after leaving their settled territory and migrating to new areas.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Can you think of any diasporas?</a:t>
            </a:r>
            <a:br>
              <a:rPr lang="en-CA" dirty="0" smtClean="0"/>
            </a:br>
            <a:r>
              <a:rPr lang="en-CA" dirty="0" smtClean="0"/>
              <a:t>Present or historical…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856374"/>
            <a:ext cx="56673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and </a:t>
            </a:r>
            <a:r>
              <a:rPr lang="en-US" dirty="0"/>
              <a:t>I</a:t>
            </a:r>
            <a:r>
              <a:rPr lang="en-US" dirty="0" smtClean="0"/>
              <a:t>ndian </a:t>
            </a:r>
            <a:r>
              <a:rPr lang="en-US" dirty="0" err="1" smtClean="0"/>
              <a:t>diaspora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7315200" cy="489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are diasporas preserved? 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(and adopted…)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1600201"/>
            <a:ext cx="8534400" cy="1676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600" dirty="0" smtClean="0"/>
              <a:t>Education – in Canada, many children of Chinese descent (whether first, second or third generation) attend ‘Chinese schools’ on weekends or after regular school hours. Ouch! </a:t>
            </a:r>
          </a:p>
          <a:p>
            <a:pPr marL="0" indent="0">
              <a:buNone/>
            </a:pPr>
            <a:r>
              <a:rPr lang="en-CA" sz="2600" dirty="0" smtClean="0"/>
              <a:t>Here they learn mandarin and have lessons on Chinese culture.</a:t>
            </a:r>
            <a:endParaRPr lang="en-CA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3459163"/>
            <a:ext cx="46196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Diasporas form social institutions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CA" dirty="0" smtClean="0"/>
              <a:t>This helps in the preservation of culture. Many social services in Chinatown, Vancouver, CAN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28600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Caribbean Culture in UK: Dress, Celebration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Notting</a:t>
            </a:r>
            <a:r>
              <a:rPr lang="en-US" sz="2400" dirty="0" smtClean="0"/>
              <a:t> Hill carnival similar to </a:t>
            </a:r>
            <a:r>
              <a:rPr lang="en-US" sz="2400" dirty="0" err="1" smtClean="0"/>
              <a:t>Junkanoo</a:t>
            </a:r>
            <a:endParaRPr lang="en-US" sz="2400" dirty="0" smtClean="0"/>
          </a:p>
          <a:p>
            <a:r>
              <a:rPr lang="en-US" sz="2400" dirty="0" smtClean="0"/>
              <a:t>Began as a positive response from Caribbean people to racism in London</a:t>
            </a:r>
          </a:p>
          <a:p>
            <a:r>
              <a:rPr lang="en-US" sz="2400" dirty="0" smtClean="0"/>
              <a:t>Attracts up to 1.5 million people from Britain and around the world, making it the largest street festival in Europe. </a:t>
            </a:r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5200"/>
            <a:ext cx="4762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74638"/>
            <a:ext cx="2362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Ridly</a:t>
            </a:r>
            <a:r>
              <a:rPr lang="en-US" dirty="0" smtClean="0"/>
              <a:t> road Market: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1600200"/>
            <a:ext cx="2743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London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Sells African-Caribbean music, textiles, and food including goat meat, yams, mangos and spices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60198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Title: Diasporas in the USA</a:t>
            </a:r>
          </a:p>
          <a:p>
            <a:r>
              <a:rPr lang="en-CA" dirty="0" smtClean="0"/>
              <a:t>Create two columns in your notes</a:t>
            </a:r>
          </a:p>
          <a:p>
            <a:r>
              <a:rPr lang="en-CA" dirty="0" smtClean="0"/>
              <a:t>One entitled ‘Preservation of Culture’</a:t>
            </a:r>
          </a:p>
          <a:p>
            <a:r>
              <a:rPr lang="en-CA" dirty="0" smtClean="0"/>
              <a:t>One entitled ‘Adoption of Minority Traits’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Use the two worksheets posted on the website to choose 4 ways </a:t>
            </a:r>
            <a:r>
              <a:rPr lang="en-CA" u="sng" dirty="0" smtClean="0"/>
              <a:t>culture is preserved</a:t>
            </a:r>
            <a:r>
              <a:rPr lang="en-CA" dirty="0" smtClean="0"/>
              <a:t> by your chosen diaspora in the USA and 4 ways </a:t>
            </a:r>
            <a:r>
              <a:rPr lang="en-CA" u="sng" dirty="0" smtClean="0"/>
              <a:t>the host country (USA) adopts minority traits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Use news articles to research </a:t>
            </a:r>
            <a:r>
              <a:rPr lang="en-CA" b="1" dirty="0" smtClean="0"/>
              <a:t>R</a:t>
            </a:r>
            <a:r>
              <a:rPr lang="en-CA" dirty="0" smtClean="0"/>
              <a:t>ecent, </a:t>
            </a:r>
            <a:r>
              <a:rPr lang="en-CA" b="1" dirty="0" smtClean="0"/>
              <a:t>S</a:t>
            </a:r>
            <a:r>
              <a:rPr lang="en-CA" dirty="0" smtClean="0"/>
              <a:t>pecific and </a:t>
            </a:r>
            <a:r>
              <a:rPr lang="en-CA" b="1" dirty="0"/>
              <a:t>R</a:t>
            </a:r>
            <a:r>
              <a:rPr lang="en-CA" dirty="0" smtClean="0"/>
              <a:t>elevant facts on your diaspora of choice: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Irish, Chinese, Indian, Mexican, Italian, Polish, German, Cuban</a:t>
            </a:r>
          </a:p>
        </p:txBody>
      </p:sp>
    </p:spTree>
    <p:extLst>
      <p:ext uri="{BB962C8B-B14F-4D97-AF65-F5344CB8AC3E}">
        <p14:creationId xmlns:p14="http://schemas.microsoft.com/office/powerpoint/2010/main" val="21266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376</Words>
  <Application>Microsoft Office PowerPoint</Application>
  <PresentationFormat>On-screen Show (4:3)</PresentationFormat>
  <Paragraphs>40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Random Facts:</vt:lpstr>
      <vt:lpstr>What is a diaspora?</vt:lpstr>
      <vt:lpstr>Can you think of any diasporas? Present or historical…</vt:lpstr>
      <vt:lpstr>Chinese and Indian diaspora</vt:lpstr>
      <vt:lpstr>How are diasporas preserved?  (and adopted…)</vt:lpstr>
      <vt:lpstr>Diasporas form social institutions</vt:lpstr>
      <vt:lpstr>Caribbean Culture in UK: Dress, Celebration</vt:lpstr>
      <vt:lpstr>Ridly road Market: Food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examine the role of diasporas in preserving culture in one country and the adoption of minority traits by host societies.</dc:title>
  <dc:creator>julies</dc:creator>
  <cp:lastModifiedBy>Nicole St Pierre</cp:lastModifiedBy>
  <cp:revision>16</cp:revision>
  <dcterms:created xsi:type="dcterms:W3CDTF">2012-02-03T13:39:37Z</dcterms:created>
  <dcterms:modified xsi:type="dcterms:W3CDTF">2015-02-16T16:45:14Z</dcterms:modified>
</cp:coreProperties>
</file>