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90C09-2D1A-4ACE-A97C-3D3769A2B4E5}" type="datetimeFigureOut">
              <a:rPr lang="en-CA" smtClean="0"/>
              <a:t>2015-11-02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3ED46-B528-4B26-94DC-58485C04D3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73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1FAE-F57D-4C0D-9436-C7A750B6A3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8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1FAE-F57D-4C0D-9436-C7A750B6A3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6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1FAE-F57D-4C0D-9436-C7A750B6A3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1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1FAE-F57D-4C0D-9436-C7A750B6A3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2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1FAE-F57D-4C0D-9436-C7A750B6A3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78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1FAE-F57D-4C0D-9436-C7A750B6A3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9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1FAE-F57D-4C0D-9436-C7A750B6A3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5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C633A08-BAD4-4E61-AAE3-83482C82121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00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5" Type="http://schemas.openxmlformats.org/officeDocument/2006/relationships/image" Target="../media/image14.wmf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wmf"/><Relationship Id="rId1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wmf"/><Relationship Id="rId3" Type="http://schemas.openxmlformats.org/officeDocument/2006/relationships/image" Target="../media/image15.png"/><Relationship Id="rId7" Type="http://schemas.openxmlformats.org/officeDocument/2006/relationships/image" Target="../media/image16.jpe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5" Type="http://schemas.openxmlformats.org/officeDocument/2006/relationships/image" Target="../media/image13.wmf"/><Relationship Id="rId10" Type="http://schemas.openxmlformats.org/officeDocument/2006/relationships/image" Target="../media/image8.wmf"/><Relationship Id="rId4" Type="http://schemas.openxmlformats.org/officeDocument/2006/relationships/image" Target="../media/image2.jpeg"/><Relationship Id="rId9" Type="http://schemas.openxmlformats.org/officeDocument/2006/relationships/image" Target="../media/image7.wmf"/><Relationship Id="rId1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.about.com/d/geography/1/0/4/L/africa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aid for what situation?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help after hurricane Sandy</a:t>
            </a:r>
          </a:p>
          <a:p>
            <a:r>
              <a:rPr lang="en-US" dirty="0" smtClean="0"/>
              <a:t>To prevent the deaths of children after they are born</a:t>
            </a:r>
          </a:p>
          <a:p>
            <a:r>
              <a:rPr lang="en-US" dirty="0" smtClean="0"/>
              <a:t>After an earthquake</a:t>
            </a:r>
          </a:p>
          <a:p>
            <a:r>
              <a:rPr lang="en-US" dirty="0" smtClean="0"/>
              <a:t>To improve the quality of life in a rural area</a:t>
            </a:r>
          </a:p>
          <a:p>
            <a:r>
              <a:rPr lang="en-US" dirty="0" smtClean="0"/>
              <a:t>To make sure people get clean drinking water</a:t>
            </a:r>
          </a:p>
          <a:p>
            <a:r>
              <a:rPr lang="en-US" dirty="0" smtClean="0"/>
              <a:t>To help develop a poor country such as Congo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03" name="Picture 59" descr="15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688" y="1844675"/>
            <a:ext cx="1905000" cy="1619250"/>
          </a:xfrm>
          <a:prstGeom prst="rect">
            <a:avLst/>
          </a:prstGeom>
          <a:noFill/>
        </p:spPr>
      </p:pic>
      <p:pic>
        <p:nvPicPr>
          <p:cNvPr id="31805" name="Picture 61" descr="thumb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0238" y="3068639"/>
            <a:ext cx="2857500" cy="2390775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847850" y="333376"/>
            <a:ext cx="368883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 or short term?</a:t>
            </a:r>
          </a:p>
        </p:txBody>
      </p:sp>
      <p:pic>
        <p:nvPicPr>
          <p:cNvPr id="31749" name="Picture 5" descr="MCj038257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0950" y="1844675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MPj041006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3716338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MCj0229103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9201" y="3276600"/>
            <a:ext cx="1249363" cy="1828800"/>
          </a:xfrm>
          <a:prstGeom prst="rect">
            <a:avLst/>
          </a:prstGeom>
          <a:noFill/>
        </p:spPr>
      </p:pic>
      <p:pic>
        <p:nvPicPr>
          <p:cNvPr id="31754" name="Picture 10" descr="MCj0396216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1" y="2209801"/>
            <a:ext cx="900113" cy="931863"/>
          </a:xfrm>
          <a:prstGeom prst="rect">
            <a:avLst/>
          </a:prstGeom>
          <a:noFill/>
        </p:spPr>
      </p:pic>
      <p:pic>
        <p:nvPicPr>
          <p:cNvPr id="31755" name="Picture 11" descr="MCj0347073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5864" y="4724401"/>
            <a:ext cx="1177925" cy="1863725"/>
          </a:xfrm>
          <a:prstGeom prst="rect">
            <a:avLst/>
          </a:prstGeom>
          <a:noFill/>
        </p:spPr>
      </p:pic>
      <p:pic>
        <p:nvPicPr>
          <p:cNvPr id="31756" name="Picture 12" descr="MCIN00588_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20189" y="5229225"/>
            <a:ext cx="1101725" cy="1276350"/>
          </a:xfrm>
          <a:prstGeom prst="rect">
            <a:avLst/>
          </a:prstGeom>
          <a:noFill/>
        </p:spPr>
      </p:pic>
      <p:pic>
        <p:nvPicPr>
          <p:cNvPr id="31757" name="Picture 13" descr="MMj02835040000[1]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1" y="3352800"/>
            <a:ext cx="1171575" cy="1138238"/>
          </a:xfrm>
          <a:prstGeom prst="rect">
            <a:avLst/>
          </a:prstGeom>
          <a:noFill/>
        </p:spPr>
      </p:pic>
      <p:pic>
        <p:nvPicPr>
          <p:cNvPr id="31758" name="Picture 14" descr="MCj0299887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051" y="5589588"/>
            <a:ext cx="1825625" cy="889000"/>
          </a:xfrm>
          <a:prstGeom prst="rect">
            <a:avLst/>
          </a:prstGeom>
          <a:noFill/>
        </p:spPr>
      </p:pic>
      <p:pic>
        <p:nvPicPr>
          <p:cNvPr id="31760" name="Picture 16" descr="MCj0237678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80100" y="5013325"/>
            <a:ext cx="1168400" cy="1652588"/>
          </a:xfrm>
          <a:prstGeom prst="rect">
            <a:avLst/>
          </a:prstGeom>
          <a:noFill/>
        </p:spPr>
      </p:pic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1774825" y="1052514"/>
            <a:ext cx="403383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Decide whether these are long or short term aid</a:t>
            </a:r>
          </a:p>
        </p:txBody>
      </p:sp>
      <p:pic>
        <p:nvPicPr>
          <p:cNvPr id="31806" name="Picture 62" descr="MCj0334794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16500" y="1916113"/>
            <a:ext cx="1327150" cy="1346200"/>
          </a:xfrm>
          <a:prstGeom prst="rect">
            <a:avLst/>
          </a:prstGeom>
          <a:noFill/>
        </p:spPr>
      </p:pic>
      <p:pic>
        <p:nvPicPr>
          <p:cNvPr id="31807" name="Picture 63" descr="j008652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43075" y="3284538"/>
            <a:ext cx="1257300" cy="969962"/>
          </a:xfrm>
          <a:prstGeom prst="rect">
            <a:avLst/>
          </a:prstGeom>
          <a:noFill/>
        </p:spPr>
      </p:pic>
      <p:pic>
        <p:nvPicPr>
          <p:cNvPr id="31809" name="Picture 65" descr="hospita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74826" y="5084764"/>
            <a:ext cx="1584325" cy="151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3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9" name="Picture 17" descr="hosp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76" y="1557339"/>
            <a:ext cx="2303463" cy="2200275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6" name="Picture 4" descr="15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7938" y="2636838"/>
            <a:ext cx="1905000" cy="1619250"/>
          </a:xfrm>
          <a:prstGeom prst="rect">
            <a:avLst/>
          </a:prstGeom>
          <a:noFill/>
        </p:spPr>
      </p:pic>
      <p:pic>
        <p:nvPicPr>
          <p:cNvPr id="33797" name="Picture 5" descr="thumb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0238" y="2997201"/>
            <a:ext cx="2857500" cy="2390775"/>
          </a:xfrm>
          <a:prstGeom prst="rect">
            <a:avLst/>
          </a:prstGeom>
          <a:noFill/>
        </p:spPr>
      </p:pic>
      <p:pic>
        <p:nvPicPr>
          <p:cNvPr id="33798" name="Picture 6" descr="MCj038257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7213" y="27813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MPj0410063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2401" y="3213101"/>
            <a:ext cx="20875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MCj0229103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67214" y="4005264"/>
            <a:ext cx="1525587" cy="2232025"/>
          </a:xfrm>
          <a:prstGeom prst="rect">
            <a:avLst/>
          </a:prstGeom>
          <a:noFill/>
        </p:spPr>
      </p:pic>
      <p:pic>
        <p:nvPicPr>
          <p:cNvPr id="33801" name="Picture 9" descr="MCj03962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16500" y="2636838"/>
            <a:ext cx="1390650" cy="1439862"/>
          </a:xfrm>
          <a:prstGeom prst="rect">
            <a:avLst/>
          </a:prstGeom>
          <a:noFill/>
        </p:spPr>
      </p:pic>
      <p:pic>
        <p:nvPicPr>
          <p:cNvPr id="33802" name="Picture 10" descr="MCj0347073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4201" y="3141664"/>
            <a:ext cx="1177925" cy="1863725"/>
          </a:xfrm>
          <a:prstGeom prst="rect">
            <a:avLst/>
          </a:prstGeom>
          <a:noFill/>
        </p:spPr>
      </p:pic>
      <p:pic>
        <p:nvPicPr>
          <p:cNvPr id="33803" name="Picture 11" descr="MCIN00588_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03838" y="3357563"/>
            <a:ext cx="1801812" cy="2087562"/>
          </a:xfrm>
          <a:prstGeom prst="rect">
            <a:avLst/>
          </a:prstGeom>
          <a:noFill/>
        </p:spPr>
      </p:pic>
      <p:pic>
        <p:nvPicPr>
          <p:cNvPr id="33804" name="Picture 12" descr="MMj02835040000[1]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83339" y="3357564"/>
            <a:ext cx="1171575" cy="1138237"/>
          </a:xfrm>
          <a:prstGeom prst="rect">
            <a:avLst/>
          </a:prstGeom>
          <a:noFill/>
        </p:spPr>
      </p:pic>
      <p:pic>
        <p:nvPicPr>
          <p:cNvPr id="33805" name="Picture 13" descr="MCj0299887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87938" y="3860800"/>
            <a:ext cx="2736850" cy="1333500"/>
          </a:xfrm>
          <a:prstGeom prst="rect">
            <a:avLst/>
          </a:prstGeom>
          <a:noFill/>
        </p:spPr>
      </p:pic>
      <p:pic>
        <p:nvPicPr>
          <p:cNvPr id="33806" name="Picture 14" descr="MCj0237678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08663" y="3284538"/>
            <a:ext cx="1630362" cy="2305050"/>
          </a:xfrm>
          <a:prstGeom prst="rect">
            <a:avLst/>
          </a:prstGeom>
          <a:noFill/>
        </p:spPr>
      </p:pic>
      <p:pic>
        <p:nvPicPr>
          <p:cNvPr id="33807" name="Picture 15" descr="MCj03347940000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87938" y="3213100"/>
            <a:ext cx="1327150" cy="1346200"/>
          </a:xfrm>
          <a:prstGeom prst="rect">
            <a:avLst/>
          </a:prstGeom>
          <a:noFill/>
        </p:spPr>
      </p:pic>
      <p:pic>
        <p:nvPicPr>
          <p:cNvPr id="33808" name="Picture 16" descr="j008652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91175" y="1268414"/>
            <a:ext cx="2160588" cy="1666875"/>
          </a:xfrm>
          <a:prstGeom prst="rect">
            <a:avLst/>
          </a:prstGeom>
          <a:noFill/>
        </p:spPr>
      </p:pic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847851" y="1"/>
            <a:ext cx="33115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Short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7319963" y="1"/>
            <a:ext cx="2520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Long</a:t>
            </a:r>
          </a:p>
        </p:txBody>
      </p:sp>
    </p:spTree>
    <p:extLst>
      <p:ext uri="{BB962C8B-B14F-4D97-AF65-F5344CB8AC3E}">
        <p14:creationId xmlns:p14="http://schemas.microsoft.com/office/powerpoint/2010/main" val="42861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0862E-6 L 0.35451 -0.36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79889E-6 L 0.37014 -0.23123 " pathEditMode="relative" ptsTypes="AA">
                                      <p:cBhvr>
                                        <p:cTn id="26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62465E-6 L -0.37535 -0.3572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50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9.54588E-7 L -0.40938 -0.294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94625E-7 C -0.24236 0.00464 -0.48472 0.00927 -0.43907 0.01923 C -0.39341 0.0292 0.15521 0.05468 0.27396 0.05978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97405E-6 L -0.39514 -0.0414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98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01946E-6 L -0.34653 0.03151 " pathEditMode="relative" ptsTypes="AA">
                                      <p:cBhvr>
                                        <p:cTn id="110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291E-7 L 0.29913 0.17863 " pathEditMode="relative" ptsTypes="AA">
                                      <p:cBhvr>
                                        <p:cTn id="122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15107E-7 L 0.2283 -0.22081 " pathEditMode="relative" ptsTypes="AA">
                                      <p:cBhvr>
                                        <p:cTn id="134" dur="2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30769E-6 L 0.28351 -0.04194 " pathEditMode="relative" ptsTypes="AA">
                                      <p:cBhvr>
                                        <p:cTn id="14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7637E-6 L -0.4566 0.61399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3.27155E-6 C -0.19601 -0.14342 -0.39185 -0.28684 -0.33178 -0.32298 C -0.27171 -0.35912 0.34062 -0.29077 0.36093 -0.21663 C 0.38124 -0.14249 -0.19775 0.06001 -0.21007 0.12188 C -0.2224 0.18374 0.20416 0.14922 0.28697 0.15478 " pathEditMode="relative" ptsTypes="aaaaA">
                                      <p:cBhvr>
                                        <p:cTn id="170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1384300"/>
          </a:xfrm>
        </p:spPr>
        <p:txBody>
          <a:bodyPr/>
          <a:lstStyle/>
          <a:p>
            <a:r>
              <a:rPr lang="en-US" sz="3200"/>
              <a:t>Is aid appropriate?</a:t>
            </a:r>
            <a:br>
              <a:rPr lang="en-US" sz="3200"/>
            </a:br>
            <a:r>
              <a:rPr lang="en-US" sz="3200"/>
              <a:t>How can we help a village in Africa?</a:t>
            </a:r>
          </a:p>
        </p:txBody>
      </p:sp>
      <p:pic>
        <p:nvPicPr>
          <p:cNvPr id="37891" name="Picture 3" descr="big-tractor-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24788" y="1773238"/>
            <a:ext cx="2667000" cy="1916112"/>
          </a:xfrm>
          <a:noFill/>
          <a:ln/>
        </p:spPr>
      </p:pic>
      <p:pic>
        <p:nvPicPr>
          <p:cNvPr id="37892" name="Picture 4" descr="one_ho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0" y="1989139"/>
            <a:ext cx="6084888" cy="4041775"/>
          </a:xfrm>
          <a:noFill/>
          <a:ln/>
        </p:spPr>
      </p:pic>
      <p:pic>
        <p:nvPicPr>
          <p:cNvPr id="37893" name="Picture 5" descr="ploug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608888" y="4149726"/>
            <a:ext cx="2906712" cy="1922463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1703512" y="616530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one would you choose and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560" y="548680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Aim:  To understand appropriate aid – how can we help a village in Africa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283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5" descr="Africa Ma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7714" y="115888"/>
            <a:ext cx="5443537" cy="6858000"/>
          </a:xfrm>
          <a:prstGeom prst="rect">
            <a:avLst/>
          </a:prstGeom>
          <a:noFill/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1992314" y="3068638"/>
            <a:ext cx="2663825" cy="16557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703389" y="4797426"/>
            <a:ext cx="2808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/>
              <a:t>Ghana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904289" y="908051"/>
            <a:ext cx="1512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Where is Ghana?</a:t>
            </a:r>
          </a:p>
        </p:txBody>
      </p:sp>
    </p:spTree>
    <p:extLst>
      <p:ext uri="{BB962C8B-B14F-4D97-AF65-F5344CB8AC3E}">
        <p14:creationId xmlns:p14="http://schemas.microsoft.com/office/powerpoint/2010/main" val="335141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88914"/>
            <a:ext cx="5329238" cy="6408737"/>
          </a:xfrm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164388" y="1"/>
            <a:ext cx="3503612" cy="4652963"/>
          </a:xfrm>
          <a:noFill/>
          <a:ln/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575050" y="1989138"/>
            <a:ext cx="4465638" cy="20875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4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</a:t>
            </a:r>
            <a:r>
              <a:rPr lang="en-GB" dirty="0" smtClean="0"/>
              <a:t>is </a:t>
            </a:r>
            <a:r>
              <a:rPr lang="en-GB" dirty="0" err="1" smtClean="0"/>
              <a:t>bimma</a:t>
            </a:r>
            <a:r>
              <a:rPr lang="en-GB" dirty="0" smtClean="0"/>
              <a:t> village, in </a:t>
            </a:r>
            <a:r>
              <a:rPr lang="en-GB" dirty="0"/>
              <a:t>Ashanti </a:t>
            </a:r>
            <a:r>
              <a:rPr lang="en-GB" dirty="0" smtClean="0"/>
              <a:t>region of Ghana like</a:t>
            </a:r>
            <a:r>
              <a:rPr lang="en-GB" dirty="0"/>
              <a:t>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34862"/>
            <a:ext cx="8229600" cy="4489764"/>
          </a:xfrm>
        </p:spPr>
        <p:txBody>
          <a:bodyPr/>
          <a:lstStyle/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sz="2600" dirty="0"/>
              <a:t>1</a:t>
            </a:r>
            <a:r>
              <a:rPr lang="en-GB" sz="2600" dirty="0" smtClean="0"/>
              <a:t>. </a:t>
            </a:r>
            <a:r>
              <a:rPr lang="en-GB" sz="2600" dirty="0" smtClean="0"/>
              <a:t>Describe life </a:t>
            </a:r>
            <a:r>
              <a:rPr lang="en-GB" sz="2600" dirty="0"/>
              <a:t>in Ashanti.</a:t>
            </a:r>
          </a:p>
          <a:p>
            <a:pPr lvl="4"/>
            <a:r>
              <a:rPr lang="en-GB" sz="2600" dirty="0" smtClean="0"/>
              <a:t>Natural </a:t>
            </a:r>
            <a:r>
              <a:rPr lang="en-GB" sz="2600" dirty="0"/>
              <a:t>factors</a:t>
            </a:r>
          </a:p>
          <a:p>
            <a:pPr lvl="4"/>
            <a:r>
              <a:rPr lang="en-GB" sz="2600" dirty="0"/>
              <a:t>Economic factors</a:t>
            </a:r>
          </a:p>
          <a:p>
            <a:pPr lvl="4"/>
            <a:r>
              <a:rPr lang="en-GB" sz="2600" dirty="0"/>
              <a:t>Social </a:t>
            </a:r>
            <a:r>
              <a:rPr lang="en-GB" sz="2600" dirty="0" smtClean="0"/>
              <a:t>factors</a:t>
            </a:r>
            <a:endParaRPr lang="en-GB" sz="2600" dirty="0"/>
          </a:p>
          <a:p>
            <a:pPr lvl="4"/>
            <a:r>
              <a:rPr lang="en-GB" sz="2600" dirty="0" smtClean="0"/>
              <a:t>Cultural factors</a:t>
            </a:r>
          </a:p>
        </p:txBody>
      </p:sp>
    </p:spTree>
    <p:extLst>
      <p:ext uri="{BB962C8B-B14F-4D97-AF65-F5344CB8AC3E}">
        <p14:creationId xmlns:p14="http://schemas.microsoft.com/office/powerpoint/2010/main" val="356656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problems does Ashanti have?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GB" sz="2600" b="1" dirty="0"/>
              <a:t>1. </a:t>
            </a:r>
            <a:r>
              <a:rPr lang="en-GB" sz="2600" b="1" dirty="0" smtClean="0"/>
              <a:t>Identify all </a:t>
            </a:r>
            <a:r>
              <a:rPr lang="en-GB" sz="2600" b="1" dirty="0"/>
              <a:t>the problems that you think the people of Ashanti face in their daily lives</a:t>
            </a:r>
            <a:r>
              <a:rPr lang="en-GB" sz="2600" b="1" dirty="0" smtClean="0"/>
              <a:t>. INCLUDE those problems identified by villagers themselves.</a:t>
            </a:r>
            <a:endParaRPr lang="en-GB" sz="2600" b="1" dirty="0"/>
          </a:p>
          <a:p>
            <a:pPr marL="609600" indent="-609600">
              <a:buNone/>
            </a:pPr>
            <a:endParaRPr lang="en-GB" sz="2600" b="1" dirty="0"/>
          </a:p>
          <a:p>
            <a:pPr marL="609600" indent="-609600">
              <a:buFontTx/>
              <a:buAutoNum type="arabicPeriod" startAt="2"/>
            </a:pPr>
            <a:r>
              <a:rPr lang="en-GB" sz="2600" b="1" dirty="0"/>
              <a:t>Choose what your </a:t>
            </a:r>
            <a:r>
              <a:rPr lang="en-GB" sz="2600" b="1" dirty="0" smtClean="0"/>
              <a:t>pair thinks </a:t>
            </a:r>
            <a:r>
              <a:rPr lang="en-GB" sz="2600" b="1" dirty="0"/>
              <a:t>are the 5 most important problems and rank them.</a:t>
            </a:r>
          </a:p>
          <a:p>
            <a:pPr marL="609600" indent="-609600">
              <a:buFontTx/>
              <a:buAutoNum type="arabicPeriod" startAt="2"/>
            </a:pPr>
            <a:endParaRPr lang="en-GB" sz="2600" b="1" dirty="0"/>
          </a:p>
          <a:p>
            <a:pPr marL="609600" indent="-609600">
              <a:buNone/>
            </a:pPr>
            <a:r>
              <a:rPr lang="en-GB" sz="2600" b="1" dirty="0"/>
              <a:t> 	1 – most important problem</a:t>
            </a:r>
          </a:p>
          <a:p>
            <a:pPr marL="609600" indent="-609600">
              <a:buNone/>
            </a:pPr>
            <a:r>
              <a:rPr lang="en-GB" sz="2600" b="1" dirty="0"/>
              <a:t>	5 – least important problem</a:t>
            </a:r>
          </a:p>
          <a:p>
            <a:pPr marL="609600" indent="-609600">
              <a:buNone/>
            </a:pPr>
            <a:endParaRPr lang="en-GB" dirty="0"/>
          </a:p>
          <a:p>
            <a:pPr marL="609600" indent="-609600">
              <a:buNone/>
            </a:pPr>
            <a:endParaRPr lang="en-GB" dirty="0"/>
          </a:p>
        </p:txBody>
      </p:sp>
      <p:pic>
        <p:nvPicPr>
          <p:cNvPr id="4097" name="Picture 1" descr="C:\Documents and Settings\jshepherd\Local Settings\Temporary Internet Files\Content.IE5\7MJYVT27\MMj0283829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6" y="4786322"/>
            <a:ext cx="1878954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879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10</TotalTime>
  <Words>182</Words>
  <Application>Microsoft Office PowerPoint</Application>
  <PresentationFormat>Widescreen</PresentationFormat>
  <Paragraphs>39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Corbel</vt:lpstr>
      <vt:lpstr>Wingdings</vt:lpstr>
      <vt:lpstr>Banded</vt:lpstr>
      <vt:lpstr>What aid for what situation?</vt:lpstr>
      <vt:lpstr>PowerPoint Presentation</vt:lpstr>
      <vt:lpstr>PowerPoint Presentation</vt:lpstr>
      <vt:lpstr>Is aid appropriate? How can we help a village in Africa?</vt:lpstr>
      <vt:lpstr>PowerPoint Presentation</vt:lpstr>
      <vt:lpstr>PowerPoint Presentation</vt:lpstr>
      <vt:lpstr>PowerPoint Presentation</vt:lpstr>
      <vt:lpstr>What is bimma village, in Ashanti region of Ghana like?</vt:lpstr>
      <vt:lpstr>What problems does Ashanti have?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St.Pierre</dc:creator>
  <cp:lastModifiedBy>Nicole St.Pierre</cp:lastModifiedBy>
  <cp:revision>2</cp:revision>
  <dcterms:created xsi:type="dcterms:W3CDTF">2015-11-03T01:49:52Z</dcterms:created>
  <dcterms:modified xsi:type="dcterms:W3CDTF">2015-11-03T02:00:24Z</dcterms:modified>
</cp:coreProperties>
</file>