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BCBD-96A1-4E43-8E33-F49C862F014C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24875-80E8-4B2A-AA6F-CAEDDFD50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5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0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1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4875-80E8-4B2A-AA6F-CAEDDFD504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F260-799F-4EAA-AD16-783DADEFED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DDDD-489B-4F51-A204-B0F6B8FB9D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8200-907F-4808-8333-FE6F646E4D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A3617-1274-4289-8490-E26083249E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554D-D9FD-4305-AC12-63FF55D16D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2DCDC-B61F-4DB1-885F-316D86AA3F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2CD6-6E53-402E-A1AF-10FE6AB04E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9B30-7811-43BF-BBD1-743F071576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55869-DB97-4F77-98BC-8BCB5C0291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8CC8A-918A-41AF-92E9-47D1402FDC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7C27-774A-47BD-AB63-D5E4F81599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F82E-BB82-482A-900C-3D97314FD4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0130C-FA2E-4637-B474-9B40174990E2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7192"/>
            <a:ext cx="2339752" cy="1143000"/>
          </a:xfrm>
        </p:spPr>
        <p:txBody>
          <a:bodyPr/>
          <a:lstStyle/>
          <a:p>
            <a:r>
              <a:rPr lang="en-US" sz="3200" dirty="0" smtClean="0"/>
              <a:t>Where is </a:t>
            </a:r>
            <a:r>
              <a:rPr lang="en-US" sz="3200" dirty="0"/>
              <a:t>M</a:t>
            </a:r>
            <a:r>
              <a:rPr lang="en-US" sz="3200" dirty="0" smtClean="0"/>
              <a:t>ontserrat?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675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25" y="3068960"/>
            <a:ext cx="6619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8064" y="33265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Aim: To know how an eruption can be managed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   The airport has been closed until further notice.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786058"/>
            <a:ext cx="56744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   A temporary port has been opened at Little Bay near Davy Hill, for people to leave the island.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27088" y="3716338"/>
            <a:ext cx="7848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Message from Governor:</a:t>
            </a:r>
            <a:br>
              <a:rPr lang="en-GB" sz="2400"/>
            </a:br>
            <a:r>
              <a:rPr lang="en-GB" sz="2400"/>
              <a:t/>
            </a:r>
            <a:br>
              <a:rPr lang="en-GB" sz="2400"/>
            </a:br>
            <a:r>
              <a:rPr lang="en-GB" sz="2000"/>
              <a:t>Please complete your decisions and work out your total score.</a:t>
            </a:r>
          </a:p>
          <a:p>
            <a:pPr>
              <a:spcBef>
                <a:spcPct val="50000"/>
              </a:spcBef>
            </a:pPr>
            <a:r>
              <a:rPr lang="en-GB" sz="2000"/>
              <a:t>Stand by for further instructions…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929198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Hazard Map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80645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governor has requested that the team work together to prepare a map that divides the island into three zones:</a:t>
            </a:r>
            <a:br>
              <a:rPr lang="en-GB" sz="2400"/>
            </a:br>
            <a:endParaRPr lang="en-GB" sz="2400"/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Red zone:</a:t>
            </a:r>
            <a:r>
              <a:rPr lang="en-GB" sz="2400"/>
              <a:t> Too dangerous for anyone to enter. Immediate evacuation.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folHlink"/>
                </a:solidFill>
              </a:rPr>
              <a:t>Amber zone:</a:t>
            </a:r>
            <a:r>
              <a:rPr lang="en-GB" sz="2400"/>
              <a:t> Elderly people and children must be evacuated. Other residents must be ready to leave at short notice.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</a:rPr>
              <a:t>Green zone:</a:t>
            </a:r>
            <a:r>
              <a:rPr lang="en-GB" sz="2400"/>
              <a:t> This area is considered to be safe. People evacuated from other zones will move here. </a:t>
            </a:r>
            <a:br>
              <a:rPr lang="en-GB" sz="2400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1935"/>
            <a:ext cx="4929222" cy="67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0"/>
            <a:ext cx="8229600" cy="1143000"/>
          </a:xfrm>
        </p:spPr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  Out of all the hazards which one do you think was the most dangerous and why?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 Describe at least 5 ways that people were warned about or protected from the eruption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3.  Only 19 people died – can you explain why these actions saved lives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052513"/>
            <a:ext cx="6400800" cy="3313112"/>
          </a:xfrm>
        </p:spPr>
        <p:txBody>
          <a:bodyPr/>
          <a:lstStyle/>
          <a:p>
            <a:r>
              <a:rPr lang="en-GB" dirty="0"/>
              <a:t>The dome on the eastern side of Chances Peak is growing larger.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Helicopter report 29/6/97</a:t>
            </a:r>
          </a:p>
        </p:txBody>
      </p:sp>
      <p:pic>
        <p:nvPicPr>
          <p:cNvPr id="2053" name="Picture 5" descr="16 dec dome aeri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2781300"/>
            <a:ext cx="1798638" cy="1347788"/>
          </a:xfrm>
          <a:prstGeom prst="rect">
            <a:avLst/>
          </a:prstGeom>
          <a:noFill/>
        </p:spPr>
      </p:pic>
      <p:pic>
        <p:nvPicPr>
          <p:cNvPr id="2056" name="Picture 8" descr="16 Dec dome from 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81300"/>
            <a:ext cx="1804988" cy="1352550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11413" y="630872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All images used by permission of MVO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11080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   Lava, ash and rocks pour down the Tar River valley, producing huge clouds of steam.</a:t>
            </a:r>
          </a:p>
        </p:txBody>
      </p:sp>
      <p:pic>
        <p:nvPicPr>
          <p:cNvPr id="3076" name="Picture 4" descr="20030712 P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2708275"/>
            <a:ext cx="3200400" cy="24003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25253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   Most vegetation in the south side of the island is dead, buried beneath hot ash.</a:t>
            </a:r>
          </a:p>
          <a:p>
            <a:endParaRPr lang="en-GB" sz="2800" dirty="0"/>
          </a:p>
        </p:txBody>
      </p:sp>
      <p:pic>
        <p:nvPicPr>
          <p:cNvPr id="4100" name="Picture 4" descr="0407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2636838"/>
            <a:ext cx="4038600" cy="3030537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146843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   An ash cloud blown westwards, has buried Plymouth beneath centimetres of ash</a:t>
            </a:r>
          </a:p>
        </p:txBody>
      </p:sp>
      <p:pic>
        <p:nvPicPr>
          <p:cNvPr id="5124" name="Picture 4" descr="dscn0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2781300"/>
            <a:ext cx="4038600" cy="3028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54888" cy="146843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   Pyroclastic flows along Paradise </a:t>
            </a:r>
            <a:r>
              <a:rPr lang="en-GB" sz="2800" dirty="0" err="1"/>
              <a:t>Ghaut</a:t>
            </a:r>
            <a:r>
              <a:rPr lang="en-GB" sz="2800" dirty="0"/>
              <a:t> have reached Harris’s village.</a:t>
            </a:r>
          </a:p>
        </p:txBody>
      </p:sp>
      <p:pic>
        <p:nvPicPr>
          <p:cNvPr id="6148" name="Picture 4" descr="PFJuly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2852738"/>
            <a:ext cx="4038600" cy="3028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   Ash and pebbles fell on Salem causing minor injuries.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00372"/>
            <a:ext cx="3500462" cy="26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19732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   There is a danger of mudflows along many of the valleys around the Soufriere Hills if it rains.</a:t>
            </a:r>
          </a:p>
        </p:txBody>
      </p:sp>
      <p:pic>
        <p:nvPicPr>
          <p:cNvPr id="8196" name="Picture 4" descr="mudf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2924175"/>
            <a:ext cx="4038600" cy="301942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   A lava flow passed within metres of the school in Cork Hill.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143248"/>
            <a:ext cx="3786214" cy="251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267</Words>
  <Application>Microsoft Office PowerPoint</Application>
  <PresentationFormat>On-screen Show (4:3)</PresentationFormat>
  <Paragraphs>40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Where is Montserrat?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Hazard Map</vt:lpstr>
      <vt:lpstr>PowerPoint Presentation</vt:lpstr>
      <vt:lpstr>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Noel Jenkins</dc:creator>
  <cp:lastModifiedBy>cathh</cp:lastModifiedBy>
  <cp:revision>28</cp:revision>
  <dcterms:created xsi:type="dcterms:W3CDTF">2003-11-06T21:00:12Z</dcterms:created>
  <dcterms:modified xsi:type="dcterms:W3CDTF">2014-09-29T16:06:14Z</dcterms:modified>
</cp:coreProperties>
</file>