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3" r:id="rId2"/>
    <p:sldId id="284" r:id="rId3"/>
    <p:sldId id="285" r:id="rId4"/>
    <p:sldId id="274" r:id="rId5"/>
    <p:sldId id="275" r:id="rId6"/>
    <p:sldId id="276" r:id="rId7"/>
    <p:sldId id="277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3" autoAdjust="0"/>
    <p:restoredTop sz="92784"/>
  </p:normalViewPr>
  <p:slideViewPr>
    <p:cSldViewPr>
      <p:cViewPr varScale="1">
        <p:scale>
          <a:sx n="59" d="100"/>
          <a:sy n="5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FA507-B360-445B-BF48-D95199FD021F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572BA-380E-4437-9DCD-3E1B68044C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4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9C6AF1-12F7-4242-96D3-AAB46C68F0C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9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0F8753-9147-4978-B702-3B08301023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83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A45B88-ABA7-478B-BADB-4E7C18ACF0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6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57CA54-91D1-444E-BA95-897B84DF0A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9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77BA15-8493-4EEC-93EE-6D3FF54318F4}" type="datetimeFigureOut">
              <a:rPr lang="en-US" smtClean="0"/>
              <a:pPr/>
              <a:t>10/25/17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4965DF-3F0A-4D39-8B8D-5D3CE9BEC4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vernon-manor.com/new-images/hp-hotel-lg.jpg" TargetMode="External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eebly-file/1/6/3/6/16362112/7_-_sustainable_tourism_student_shee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Sustainable Tourism </a:t>
            </a:r>
            <a:br>
              <a:rPr lang="en-US" dirty="0" smtClean="0"/>
            </a:br>
            <a:r>
              <a:rPr lang="en-US" dirty="0" smtClean="0"/>
              <a:t>and Eco </a:t>
            </a:r>
            <a:r>
              <a:rPr lang="en-US" dirty="0"/>
              <a:t>T</a:t>
            </a:r>
            <a:r>
              <a:rPr lang="en-US" dirty="0" smtClean="0"/>
              <a:t>ourism</a:t>
            </a:r>
            <a:endParaRPr lang="en-US" dirty="0"/>
          </a:p>
        </p:txBody>
      </p:sp>
      <p:pic>
        <p:nvPicPr>
          <p:cNvPr id="1026" name="Picture 2" descr="external image img_4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858000" cy="45596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ecotourism and sustainable tourism?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Ecotourism: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responsible travel to fragile, pristine, and usually protected areas that strive to be low impact and (often) small scale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Sustainable tourism: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attempting to make a low impact on the environment and local culture, while helping to </a:t>
            </a:r>
            <a:r>
              <a:rPr lang="en-US" dirty="0" smtClean="0">
                <a:solidFill>
                  <a:srgbClr val="FF0000"/>
                </a:solidFill>
              </a:rPr>
              <a:t>generate future employment for local people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00600" y="2324414"/>
            <a:ext cx="40767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797" y="2322731"/>
            <a:ext cx="40767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" y="570965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Ecotourism is a type of tourism that is included under the umbrella of sustainable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tourism; difference is that all ecotourism is sustainable but not all sustainable tourism is ecotourism… get it?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Ecotourism, sustainable tourism or both………..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Both attempt to </a:t>
            </a:r>
            <a:r>
              <a:rPr lang="en-US" dirty="0" err="1" smtClean="0"/>
              <a:t>minimise</a:t>
            </a:r>
            <a:r>
              <a:rPr lang="en-US" dirty="0" smtClean="0"/>
              <a:t> the impact on the environment</a:t>
            </a:r>
          </a:p>
          <a:p>
            <a:r>
              <a:rPr lang="en-US" dirty="0" smtClean="0"/>
              <a:t>Both attempt to </a:t>
            </a:r>
            <a:r>
              <a:rPr lang="en-US" dirty="0" err="1" smtClean="0"/>
              <a:t>minimise</a:t>
            </a:r>
            <a:r>
              <a:rPr lang="en-US" dirty="0" smtClean="0"/>
              <a:t> the impact on local populations. </a:t>
            </a:r>
          </a:p>
          <a:p>
            <a:r>
              <a:rPr lang="en-US" dirty="0" smtClean="0"/>
              <a:t>Both aim to create a unique and enjoyable experience for tourists and educate tourists about responsible travel</a:t>
            </a:r>
          </a:p>
          <a:p>
            <a:r>
              <a:rPr lang="en-US" dirty="0" smtClean="0"/>
              <a:t>Both hope to be sustainable over the long-term.</a:t>
            </a:r>
          </a:p>
          <a:p>
            <a:r>
              <a:rPr lang="en-US" dirty="0" smtClean="0"/>
              <a:t>Ecotourism is usually on a smaller scale, whereas sustainable tourism can be on a much larger scale</a:t>
            </a:r>
          </a:p>
          <a:p>
            <a:r>
              <a:rPr lang="en-US" dirty="0" smtClean="0"/>
              <a:t>Sustainable tourism also focuses on the economic needs of areas</a:t>
            </a:r>
          </a:p>
          <a:p>
            <a:r>
              <a:rPr lang="en-US" dirty="0" smtClean="0"/>
              <a:t>Ecotourism is usually to remote areas of natural beauty, where sustainable tourism can be to any location e.g. cities or beaches</a:t>
            </a:r>
          </a:p>
          <a:p>
            <a:r>
              <a:rPr lang="en-US" dirty="0" smtClean="0"/>
              <a:t>Ecotourism usually involves physical activity.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ecotousit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3076" name="Picture 4" descr="Piedra Blanca, Ecuado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744152"/>
            <a:ext cx="5360928" cy="2970848"/>
          </a:xfrm>
        </p:spPr>
      </p:pic>
      <p:pic>
        <p:nvPicPr>
          <p:cNvPr id="3080" name="Picture 8" descr="Click to Enlarge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029200" y="0"/>
            <a:ext cx="4114800" cy="3605213"/>
          </a:xfrm>
        </p:spPr>
      </p:pic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381000" y="838200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Which one is more sustainable?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019_bg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6781800" cy="4038600"/>
          </a:xfrm>
        </p:spPr>
      </p:pic>
      <p:pic>
        <p:nvPicPr>
          <p:cNvPr id="6150" name="Picture 6" descr="burg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362200"/>
            <a:ext cx="51371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533400" y="51054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Which is more sustainable?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7172" name="Picture 4" descr="ecotourism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381000"/>
            <a:ext cx="6019800" cy="3135313"/>
          </a:xfrm>
        </p:spPr>
      </p:pic>
      <p:pic>
        <p:nvPicPr>
          <p:cNvPr id="7176" name="Picture 8" descr="atv_tours_playadelcarm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114800" y="3352800"/>
            <a:ext cx="4724400" cy="3306763"/>
          </a:xfrm>
        </p:spPr>
      </p:pic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533400" y="42672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Which is more sustainable?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Under ‘Leisure, Sport &amp; Tourism’ section of website, scroll to number </a:t>
            </a:r>
            <a:r>
              <a:rPr lang="en-US" dirty="0" smtClean="0"/>
              <a:t>9:</a:t>
            </a:r>
            <a:endParaRPr lang="en-US" dirty="0" smtClean="0"/>
          </a:p>
          <a:p>
            <a:r>
              <a:rPr lang="en-US" u="sng" dirty="0"/>
              <a:t>Tourism in Rural Areas : Sustainable Tourism vs. Ecotourism / Carrying Capacity 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smtClean="0"/>
              <a:t>b</a:t>
            </a:r>
            <a:r>
              <a:rPr lang="en-US" dirty="0"/>
              <a:t>. Use the </a:t>
            </a:r>
            <a:r>
              <a:rPr lang="en-US" dirty="0">
                <a:hlinkClick r:id="rId2"/>
              </a:rPr>
              <a:t>Sustainable Tourism Student Worksheet - Zimbabwe</a:t>
            </a:r>
            <a:r>
              <a:rPr lang="en-US" dirty="0"/>
              <a:t> to </a:t>
            </a:r>
            <a:r>
              <a:rPr lang="en-US"/>
              <a:t>explore </a:t>
            </a:r>
            <a:r>
              <a:rPr lang="en-US" smtClean="0"/>
              <a:t>a </a:t>
            </a:r>
            <a:r>
              <a:rPr lang="en-US" dirty="0"/>
              <a:t>sustainable tourism development strategy CAMPFIRE in a rural area of Zimbabwe.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752</TotalTime>
  <Words>261</Words>
  <Application>Microsoft Macintosh PowerPoint</Application>
  <PresentationFormat>On-screen Show (4:3)</PresentationFormat>
  <Paragraphs>29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Sustainable Tourism  and Eco Tourism</vt:lpstr>
      <vt:lpstr>What is the difference between ecotourism and sustainable tourism?</vt:lpstr>
      <vt:lpstr>Ecotourism, sustainable tourism or both………..</vt:lpstr>
      <vt:lpstr>PowerPoint Presentation</vt:lpstr>
      <vt:lpstr>PowerPoint Presentation</vt:lpstr>
      <vt:lpstr>PowerPoint Presentation</vt:lpstr>
      <vt:lpstr>PowerPoint Presentation</vt:lpstr>
      <vt:lpstr>Complete 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REVIEW……</dc:title>
  <dc:creator>julie</dc:creator>
  <cp:lastModifiedBy>St. Pierre, Nicole</cp:lastModifiedBy>
  <cp:revision>51</cp:revision>
  <dcterms:created xsi:type="dcterms:W3CDTF">2011-08-29T20:37:50Z</dcterms:created>
  <dcterms:modified xsi:type="dcterms:W3CDTF">2017-10-25T16:58:19Z</dcterms:modified>
</cp:coreProperties>
</file>