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1"/>
  </p:notesMasterIdLst>
  <p:sldIdLst>
    <p:sldId id="264" r:id="rId2"/>
    <p:sldId id="268" r:id="rId3"/>
    <p:sldId id="267" r:id="rId4"/>
    <p:sldId id="262" r:id="rId5"/>
    <p:sldId id="261" r:id="rId6"/>
    <p:sldId id="269" r:id="rId7"/>
    <p:sldId id="260" r:id="rId8"/>
    <p:sldId id="270" r:id="rId9"/>
    <p:sldId id="259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838"/>
  </p:normalViewPr>
  <p:slideViewPr>
    <p:cSldViewPr>
      <p:cViewPr varScale="1">
        <p:scale>
          <a:sx n="57" d="100"/>
          <a:sy n="57" d="100"/>
        </p:scale>
        <p:origin x="10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65FDC63-9431-4FFF-A5DD-C8F7991C9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00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D190F-D530-4028-9773-70FE84A3BAB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674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8CA8E-6B18-4D37-AD9B-1F8CEC95FB19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7163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B2D75-ADF0-4EF8-9E3D-CEF91155CB4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9939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BE196-039E-4E88-BA0C-4234D96B51A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3901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40D30-E6E2-4C97-8B4A-ECD4C732E10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426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77E9D-13C2-4630-B0F4-7C79787FC3D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459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542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BFB6-943C-4E70-93CA-8847BED1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DE4BE-F927-4002-B42B-7F236E242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4C28B-69B6-4FAC-9C9D-A8FD854D6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A59F-285E-4AE5-937D-C56DCFB2F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FA93F-B199-407F-9B02-6A4D0336E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9908-6207-4F47-ABA7-54AE4D25A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CBD9A-0AB4-4076-9D1B-D92B9A7A6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73C-EA99-4782-8BD2-35B1594AF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CB95F-96BF-4E29-BA16-01818B833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FD394-7DD2-4FC5-A819-578DA2010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A59-8A3D-4292-B8D5-789351CEE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4ADE1-17BA-4B99-A859-60866406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CFFD2D87-C5A4-4280-A1B9-B86C5F380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32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2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32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youtube.com/watch?v=zqfFrCUrEb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3048000"/>
          </a:xfrm>
        </p:spPr>
        <p:txBody>
          <a:bodyPr/>
          <a:lstStyle/>
          <a:p>
            <a:pPr eaLnBrk="1" hangingPunct="1"/>
            <a:r>
              <a:rPr lang="en-US" sz="4600" dirty="0" smtClean="0"/>
              <a:t>Aim: To understand dependency ratio and </a:t>
            </a:r>
            <a:r>
              <a:rPr lang="en-US" sz="4600" dirty="0" smtClean="0"/>
              <a:t>youthful vs. ageing </a:t>
            </a:r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</a:rPr>
              <a:t>populations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0" y="-443345"/>
            <a:ext cx="2362199" cy="1371600"/>
          </a:xfrm>
        </p:spPr>
        <p:txBody>
          <a:bodyPr/>
          <a:lstStyle/>
          <a:p>
            <a:r>
              <a:rPr lang="en-US" sz="2400" b="1" dirty="0" smtClean="0"/>
              <a:t>Odd one out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89" y="515611"/>
            <a:ext cx="8077200" cy="359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8589" y="4112908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Each of the numbers in the sets of four below relates to a word to do with ageing populations.  Can you work out which one is the odd one out and what connects the other three. Explain your choices.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Set A		1		16		22		7</a:t>
            </a:r>
            <a:endParaRPr lang="en-US" dirty="0"/>
          </a:p>
          <a:p>
            <a:r>
              <a:rPr lang="en-GB" dirty="0"/>
              <a:t>Set B		4		17		13		23</a:t>
            </a:r>
            <a:endParaRPr lang="en-US" dirty="0"/>
          </a:p>
          <a:p>
            <a:r>
              <a:rPr lang="da-DK" dirty="0"/>
              <a:t>Set C		5		19		3		12</a:t>
            </a:r>
            <a:endParaRPr lang="en-US" dirty="0"/>
          </a:p>
          <a:p>
            <a:r>
              <a:rPr lang="da-DK" dirty="0"/>
              <a:t>Set D		14		21		17		9</a:t>
            </a:r>
            <a:endParaRPr lang="en-US" dirty="0"/>
          </a:p>
          <a:p>
            <a:r>
              <a:rPr lang="da-DK" dirty="0"/>
              <a:t>Set E		18		24		2		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28600"/>
          </a:xfrm>
        </p:spPr>
        <p:txBody>
          <a:bodyPr/>
          <a:lstStyle/>
          <a:p>
            <a:pPr eaLnBrk="1" hangingPunct="1"/>
            <a:r>
              <a:rPr lang="en-US" dirty="0" smtClean="0"/>
              <a:t>How do you work out </a:t>
            </a:r>
            <a:r>
              <a:rPr lang="en-US" smtClean="0"/>
              <a:t>how many </a:t>
            </a:r>
            <a:r>
              <a:rPr lang="en-US" dirty="0" smtClean="0"/>
              <a:t>dependents in a population?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dependency ratio tells you how many economically inactive people (0-15 and 65+) are dependent upon the economically active population (16 to 64).  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/>
              <a:t>Patterns;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 the _______________ world there is a high proportion of elderly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 the ________________world there is a high proportion of youth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4100" name="Picture 6" descr="Dependency Rati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95600"/>
            <a:ext cx="83058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Pros and cons points </a:t>
            </a:r>
            <a:r>
              <a:rPr lang="en-US" sz="2800" dirty="0" smtClean="0"/>
              <a:t>of a youthful population</a:t>
            </a:r>
          </a:p>
        </p:txBody>
      </p:sp>
      <p:graphicFrame>
        <p:nvGraphicFramePr>
          <p:cNvPr id="60473" name="Group 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250987"/>
              </p:ext>
            </p:extLst>
          </p:nvPr>
        </p:nvGraphicFramePr>
        <p:xfrm>
          <a:off x="685800" y="1066800"/>
          <a:ext cx="6934200" cy="5638801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 potential workforce – attractive to new investors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cost of supporting schools and clinics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Need to provide sufficient food, housing and water to growing population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rates of unemployment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Development of services such as schools and clinics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 potential market for goods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of innovation and ideas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 numbers living in shanty type housing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rates of population growth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crime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Impact of youthful population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Task </a:t>
            </a:r>
            <a:r>
              <a:rPr lang="en-US" sz="2800" dirty="0" smtClean="0"/>
              <a:t>1 - Notes from Video – examples of issues caused by too many young people</a:t>
            </a:r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3434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http://www.youtube.com/watch?v=zqfFrCUrEbY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=59tvl6mJGrQ</a:t>
            </a:r>
          </a:p>
        </p:txBody>
      </p:sp>
    </p:spTree>
    <p:extLst>
      <p:ext uri="{BB962C8B-B14F-4D97-AF65-F5344CB8AC3E}">
        <p14:creationId xmlns:p14="http://schemas.microsoft.com/office/powerpoint/2010/main" val="10589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41116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Patterns and trends…..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8674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What is the global pattern?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What is the global trend?</a:t>
            </a:r>
          </a:p>
        </p:txBody>
      </p:sp>
      <p:pic>
        <p:nvPicPr>
          <p:cNvPr id="10242" name="Picture 2" descr="http://agelab.mit.edu/system/files/image/aging_world_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19200"/>
            <a:ext cx="8401418" cy="449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lang="en-US" sz="2600" dirty="0" smtClean="0"/>
              <a:t>Pros and cons of ageing population</a:t>
            </a:r>
            <a:endParaRPr lang="en-US" sz="2600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9336"/>
              </p:ext>
            </p:extLst>
          </p:nvPr>
        </p:nvGraphicFramePr>
        <p:xfrm>
          <a:off x="1104900" y="1219199"/>
          <a:ext cx="6934200" cy="5638801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pool of volunteer workers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Increase in pension costs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economic savings from children that ‘might have been’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Increase in costs of health care. The ‘health care scare’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Possibility of increased social harmony, law-abiding citizens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Fewer tax contributions by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economically active workers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Tend to have smaller carbon footprint (travel less)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 increase competition for jobs if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reitrement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age is increased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Creation of more jobs as high levels of retirement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Potential for increased taxes on economically active population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4582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Use pg. 12-14 </a:t>
            </a:r>
            <a:r>
              <a:rPr lang="en-US" dirty="0" smtClean="0"/>
              <a:t>(study notes)</a:t>
            </a:r>
            <a:endParaRPr lang="en-US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Describe the difference between Europe and Africa in terms of aging population – use figures as examples.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Explain why some areas of the world have an aging population?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What does the term ‘grey pound/dollar’ mean?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Describe 3 other positives of an aging population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Using Japan as an example, what are the negatives of aging population?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How does attitude towards elderly people in Japan contribute to their care?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1022</TotalTime>
  <Words>415</Words>
  <Application>Microsoft Macintosh PowerPoint</Application>
  <PresentationFormat>On-screen Show (4:3)</PresentationFormat>
  <Paragraphs>60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Black</vt:lpstr>
      <vt:lpstr>Times New Roman</vt:lpstr>
      <vt:lpstr>Wingdings</vt:lpstr>
      <vt:lpstr>Arial</vt:lpstr>
      <vt:lpstr>Pixel</vt:lpstr>
      <vt:lpstr>Aim: To understand dependency ratio and youthful vs. ageing populations</vt:lpstr>
      <vt:lpstr>Odd one out</vt:lpstr>
      <vt:lpstr>How do you work out how many dependents in a population?</vt:lpstr>
      <vt:lpstr>Pros and cons points of a youthful population</vt:lpstr>
      <vt:lpstr>Impact of youthful population </vt:lpstr>
      <vt:lpstr>PowerPoint Presentation</vt:lpstr>
      <vt:lpstr>Patterns and trends…..</vt:lpstr>
      <vt:lpstr>Pros and cons of ageing population</vt:lpstr>
      <vt:lpstr>PowerPoint Presentation</vt:lpstr>
    </vt:vector>
  </TitlesOfParts>
  <Company>school of excellent shepherd!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population</dc:title>
  <dc:creator>julie shepherd</dc:creator>
  <cp:lastModifiedBy>St. Pierre, Nicole</cp:lastModifiedBy>
  <cp:revision>51</cp:revision>
  <dcterms:created xsi:type="dcterms:W3CDTF">2009-10-04T14:51:08Z</dcterms:created>
  <dcterms:modified xsi:type="dcterms:W3CDTF">2016-09-23T18:34:13Z</dcterms:modified>
</cp:coreProperties>
</file>