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8" autoAdjust="0"/>
    <p:restoredTop sz="94660"/>
  </p:normalViewPr>
  <p:slideViewPr>
    <p:cSldViewPr snapToGrid="0">
      <p:cViewPr varScale="1">
        <p:scale>
          <a:sx n="80" d="100"/>
          <a:sy n="80" d="100"/>
        </p:scale>
        <p:origin x="2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B0FE6-04EE-410D-AEAA-CF1D08CB8203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CFBE5-829F-4B58-8CD9-FF607F1CA7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510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CF5FC-6C44-409D-9225-998F149C06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CF5FC-6C44-409D-9225-998F149C06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22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CF5FC-6C44-409D-9225-998F149C06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5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24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348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8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45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70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550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77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308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68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19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4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10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28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36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281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71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682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398470-1E44-432C-A7C8-CEF7E4998C71}" type="datetimeFigureOut">
              <a:rPr lang="en-CA" smtClean="0"/>
              <a:t>2018-01-25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D2C9AF-2EC7-4777-ADB4-5AD582FFD8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217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Desertification in Arid &amp; Semi-Arid Areas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01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Consequences of Desertification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ENVIRONMENTAL:</a:t>
            </a:r>
          </a:p>
          <a:p>
            <a:pPr>
              <a:buFontTx/>
              <a:buChar char="-"/>
            </a:pPr>
            <a:r>
              <a:rPr lang="en-CA" dirty="0" smtClean="0"/>
              <a:t>Reduced soil nutrients through wind and water erosion</a:t>
            </a:r>
          </a:p>
          <a:p>
            <a:pPr>
              <a:buFontTx/>
              <a:buChar char="-"/>
            </a:pPr>
            <a:r>
              <a:rPr lang="en-CA" dirty="0" smtClean="0"/>
              <a:t>Loss of biodiversity</a:t>
            </a:r>
          </a:p>
          <a:p>
            <a:pPr>
              <a:buFontTx/>
              <a:buChar char="-"/>
            </a:pPr>
            <a:r>
              <a:rPr lang="en-CA" smtClean="0"/>
              <a:t>Reduced arable </a:t>
            </a:r>
            <a:r>
              <a:rPr lang="en-CA" dirty="0" smtClean="0"/>
              <a:t>land available for farming</a:t>
            </a:r>
          </a:p>
          <a:p>
            <a:pPr>
              <a:buFontTx/>
              <a:buChar char="-"/>
            </a:pPr>
            <a:r>
              <a:rPr lang="en-CA" dirty="0" smtClean="0"/>
              <a:t>Expanding areas of sand dunes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84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 MUCH SOIL EROSION…</a:t>
            </a:r>
            <a:br>
              <a:rPr lang="en-US" dirty="0"/>
            </a:br>
            <a:r>
              <a:rPr lang="en-US" dirty="0"/>
              <a:t>Turns into Desertification.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295402" y="2511678"/>
            <a:ext cx="9601196" cy="3318936"/>
          </a:xfrm>
        </p:spPr>
        <p:txBody>
          <a:bodyPr>
            <a:normAutofit fontScale="97500"/>
          </a:bodyPr>
          <a:lstStyle/>
          <a:p>
            <a:pPr algn="ctr"/>
            <a:r>
              <a:rPr lang="en-US" sz="3100" b="1" dirty="0" smtClean="0">
                <a:solidFill>
                  <a:srgbClr val="7030A0"/>
                </a:solidFill>
              </a:rPr>
              <a:t>Desertification…</a:t>
            </a:r>
            <a:br>
              <a:rPr lang="en-US" sz="3100" b="1" dirty="0" smtClean="0">
                <a:solidFill>
                  <a:srgbClr val="7030A0"/>
                </a:solidFill>
              </a:rPr>
            </a:br>
            <a:r>
              <a:rPr lang="en-US" sz="3100" b="1" dirty="0" smtClean="0">
                <a:solidFill>
                  <a:srgbClr val="7030A0"/>
                </a:solidFill>
              </a:rPr>
              <a:t>the process by which productive land turns into a desert-like landscape, often through loss of top two productive layers of soil (by soil erosion/drought)…</a:t>
            </a:r>
            <a:r>
              <a:rPr lang="en-US" sz="3100" dirty="0" smtClean="0">
                <a:solidFill>
                  <a:srgbClr val="7030A0"/>
                </a:solidFill>
              </a:rPr>
              <a:t/>
            </a:r>
            <a:br>
              <a:rPr lang="en-US" sz="3100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in Arid Areas: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CHARACTERIZED BY: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Negative water balance </a:t>
            </a:r>
            <a:r>
              <a:rPr lang="en-US" dirty="0" smtClean="0"/>
              <a:t>(inputs of precipitation exceed output)</a:t>
            </a:r>
          </a:p>
          <a:p>
            <a:r>
              <a:rPr lang="en-US" dirty="0" smtClean="0"/>
              <a:t>Low levels </a:t>
            </a:r>
            <a:r>
              <a:rPr lang="en-US" b="1" dirty="0" smtClean="0">
                <a:solidFill>
                  <a:srgbClr val="7030A0"/>
                </a:solidFill>
              </a:rPr>
              <a:t>organic matter </a:t>
            </a:r>
            <a:r>
              <a:rPr lang="en-US" dirty="0" smtClean="0"/>
              <a:t>(biomass – dead &amp; rotting material)</a:t>
            </a:r>
          </a:p>
          <a:p>
            <a:r>
              <a:rPr lang="en-US" dirty="0" smtClean="0"/>
              <a:t>Thin top layers of soil (which contain nutrients)</a:t>
            </a:r>
          </a:p>
          <a:p>
            <a:r>
              <a:rPr lang="en-US" dirty="0" smtClean="0"/>
              <a:t>Affected by </a:t>
            </a:r>
            <a:r>
              <a:rPr lang="en-US" b="1" dirty="0" smtClean="0">
                <a:solidFill>
                  <a:srgbClr val="7030A0"/>
                </a:solidFill>
              </a:rPr>
              <a:t>salinization</a:t>
            </a:r>
            <a:r>
              <a:rPr lang="en-US" dirty="0" smtClean="0"/>
              <a:t>: when surface runoff (water) evaporates, leaving behind </a:t>
            </a:r>
            <a:r>
              <a:rPr lang="en-US" dirty="0" err="1" smtClean="0"/>
              <a:t>biocarbonate</a:t>
            </a:r>
            <a:r>
              <a:rPr lang="en-US" dirty="0" smtClean="0"/>
              <a:t> (salt) and leaving vegetation dehydrated.</a:t>
            </a:r>
          </a:p>
        </p:txBody>
      </p:sp>
    </p:spTree>
    <p:extLst>
      <p:ext uri="{BB962C8B-B14F-4D97-AF65-F5344CB8AC3E}">
        <p14:creationId xmlns:p14="http://schemas.microsoft.com/office/powerpoint/2010/main" val="118224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Almost half of the world’s earth surface is made up of drylands or arid regions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394" y="2285999"/>
            <a:ext cx="7050095" cy="4260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7581" y="5486108"/>
            <a:ext cx="3580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Why are ARID regions at </a:t>
            </a:r>
            <a:r>
              <a:rPr lang="en-CA" sz="2200" dirty="0" smtClean="0"/>
              <a:t>higher</a:t>
            </a:r>
            <a:r>
              <a:rPr lang="en-CA" dirty="0" smtClean="0"/>
              <a:t> risk of desertification?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55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838521"/>
            <a:ext cx="8229600" cy="639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In </a:t>
            </a:r>
            <a:r>
              <a:rPr lang="en-US" dirty="0"/>
              <a:t>y</a:t>
            </a:r>
            <a:r>
              <a:rPr lang="en-US" dirty="0" smtClean="0"/>
              <a:t>our notes, </a:t>
            </a:r>
            <a:r>
              <a:rPr lang="en-US" dirty="0"/>
              <a:t>d</a:t>
            </a:r>
            <a:r>
              <a:rPr lang="en-US" dirty="0" smtClean="0"/>
              <a:t>escribe the pattern of areas at risk from desertification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273" y="0"/>
            <a:ext cx="10355454" cy="583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80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66" y="249511"/>
            <a:ext cx="11425707" cy="13363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Desertification: Sahel </a:t>
            </a:r>
            <a:r>
              <a:rPr lang="en-US" dirty="0"/>
              <a:t>region of Africa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682" y="892438"/>
            <a:ext cx="10714813" cy="1752600"/>
          </a:xfrm>
        </p:spPr>
        <p:txBody>
          <a:bodyPr>
            <a:normAutofit/>
          </a:bodyPr>
          <a:lstStyle/>
          <a:p>
            <a:r>
              <a:rPr lang="en-CA" sz="2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Sahel </a:t>
            </a:r>
            <a:r>
              <a:rPr lang="en-CA" sz="2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“zone </a:t>
            </a:r>
            <a:r>
              <a:rPr lang="en-CA" sz="2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CA" sz="2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transition’ </a:t>
            </a:r>
            <a:r>
              <a:rPr lang="en-CA" sz="2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Africa between </a:t>
            </a:r>
            <a:r>
              <a:rPr lang="en-CA" sz="2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arid </a:t>
            </a:r>
            <a:r>
              <a:rPr lang="en-CA" sz="2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Sahara Desert to the north and the </a:t>
            </a:r>
            <a:r>
              <a:rPr lang="en-CA" sz="2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humid Savanna </a:t>
            </a:r>
            <a:r>
              <a:rPr lang="en-CA" sz="2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south</a:t>
            </a:r>
            <a:r>
              <a:rPr lang="en-CA" sz="2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It is a semi-arid region and stretches through </a:t>
            </a:r>
            <a:r>
              <a:rPr lang="en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CA" sz="2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countries from the Atlantic to the Red Sea. Receives between </a:t>
            </a:r>
            <a:r>
              <a:rPr lang="en-CA" sz="2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100-600mm</a:t>
            </a:r>
            <a:r>
              <a:rPr lang="en-CA" sz="2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rain annually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saheleco.net/albums/GTS/slides/Bankass%20-%20Girls%20collecting%20wood%20from%20FMNR%20P409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464" y="3388684"/>
            <a:ext cx="3633271" cy="272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437" y="2745760"/>
            <a:ext cx="3701027" cy="4010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733" y="2745758"/>
            <a:ext cx="3528812" cy="40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056" y="1060641"/>
            <a:ext cx="9601196" cy="3318936"/>
          </a:xfrm>
        </p:spPr>
        <p:txBody>
          <a:bodyPr>
            <a:noAutofit/>
          </a:bodyPr>
          <a:lstStyle/>
          <a:p>
            <a:r>
              <a:rPr lang="en-CA" sz="3200" dirty="0" smtClean="0"/>
              <a:t>What are </a:t>
            </a:r>
            <a:r>
              <a:rPr lang="en-CA" sz="3200" dirty="0" smtClean="0">
                <a:solidFill>
                  <a:srgbClr val="7030A0"/>
                </a:solidFill>
              </a:rPr>
              <a:t>human</a:t>
            </a:r>
            <a:r>
              <a:rPr lang="en-CA" sz="3200" dirty="0" smtClean="0"/>
              <a:t> causes of desertification?</a:t>
            </a:r>
          </a:p>
          <a:p>
            <a:endParaRPr lang="en-CA" sz="3200" dirty="0"/>
          </a:p>
          <a:p>
            <a:r>
              <a:rPr lang="en-CA" sz="3200" dirty="0" smtClean="0"/>
              <a:t>Population growth (war, migration)</a:t>
            </a:r>
          </a:p>
          <a:p>
            <a:r>
              <a:rPr lang="en-CA" sz="3200" dirty="0" smtClean="0"/>
              <a:t>Overgrazing</a:t>
            </a:r>
            <a:endParaRPr lang="en-CA" sz="3200" dirty="0"/>
          </a:p>
          <a:p>
            <a:r>
              <a:rPr lang="en-CA" sz="3200" dirty="0" err="1" smtClean="0"/>
              <a:t>Overcultivation</a:t>
            </a:r>
            <a:r>
              <a:rPr lang="en-CA" sz="3200" dirty="0" smtClean="0"/>
              <a:t>/poor irrigation processes</a:t>
            </a:r>
          </a:p>
          <a:p>
            <a:r>
              <a:rPr lang="en-CA" sz="3200" dirty="0" smtClean="0"/>
              <a:t>Deforestation</a:t>
            </a:r>
          </a:p>
          <a:p>
            <a:r>
              <a:rPr lang="en-CA" sz="3200" dirty="0" smtClean="0"/>
              <a:t>Urbanization (expanding cities</a:t>
            </a:r>
            <a:endParaRPr lang="en-CA" sz="3200" dirty="0"/>
          </a:p>
          <a:p>
            <a:pPr marL="82296" indent="0">
              <a:buNone/>
            </a:pPr>
            <a:r>
              <a:rPr lang="en-CA" sz="3200" dirty="0" smtClean="0">
                <a:solidFill>
                  <a:srgbClr val="7030A0"/>
                </a:solidFill>
              </a:rPr>
              <a:t>Which happens first?</a:t>
            </a:r>
            <a:endParaRPr lang="en-CA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22425" y="98425"/>
          <a:ext cx="2298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2299320" imgH="685800" progId="Package">
                  <p:embed/>
                </p:oleObj>
              </mc:Choice>
              <mc:Fallback>
                <p:oleObj name="Packager Shell Object" showAsIcon="1" r:id="rId3" imgW="22993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2425" y="98425"/>
                        <a:ext cx="2298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6" y="-1676400"/>
            <a:ext cx="8895014" cy="1013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1" y="0"/>
            <a:ext cx="445421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Consequences of desertification: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4507"/>
            <a:ext cx="10515600" cy="4579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ECONOMIC</a:t>
            </a:r>
          </a:p>
          <a:p>
            <a:r>
              <a:rPr lang="en-US" dirty="0" smtClean="0"/>
              <a:t>Reduced </a:t>
            </a:r>
            <a:r>
              <a:rPr lang="en-US" dirty="0"/>
              <a:t>agricultural </a:t>
            </a:r>
            <a:r>
              <a:rPr lang="en-US" dirty="0" smtClean="0"/>
              <a:t>output – fewer crops can be grown</a:t>
            </a:r>
          </a:p>
          <a:p>
            <a:r>
              <a:rPr lang="en-US" dirty="0" smtClean="0"/>
              <a:t>Malnutrition – people don’t have enough to eat</a:t>
            </a:r>
          </a:p>
          <a:p>
            <a:r>
              <a:rPr lang="en-US" dirty="0" smtClean="0"/>
              <a:t>Famine – people starve</a:t>
            </a:r>
          </a:p>
          <a:p>
            <a:r>
              <a:rPr lang="en-US" dirty="0"/>
              <a:t>R</a:t>
            </a:r>
            <a:r>
              <a:rPr lang="en-US" dirty="0" smtClean="0"/>
              <a:t>efugees – people move to new areas</a:t>
            </a:r>
          </a:p>
          <a:p>
            <a:r>
              <a:rPr lang="en-US" dirty="0" smtClean="0"/>
              <a:t>Food Aid – sent by other countries to help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281</TotalTime>
  <Words>269</Words>
  <Application>Microsoft Macintosh PowerPoint</Application>
  <PresentationFormat>Widescreen</PresentationFormat>
  <Paragraphs>38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Garamond</vt:lpstr>
      <vt:lpstr>Arial</vt:lpstr>
      <vt:lpstr>Organic</vt:lpstr>
      <vt:lpstr>Packager Shell Object</vt:lpstr>
      <vt:lpstr>Desertification in Arid &amp; Semi-Arid Areas</vt:lpstr>
      <vt:lpstr>TOO MUCH SOIL EROSION… Turns into Desertification. </vt:lpstr>
      <vt:lpstr>Agriculture in Arid Areas:</vt:lpstr>
      <vt:lpstr>Almost half of the world’s earth surface is made up of drylands or arid regions</vt:lpstr>
      <vt:lpstr>PowerPoint Presentation</vt:lpstr>
      <vt:lpstr>Desertification: Sahel region of Africa </vt:lpstr>
      <vt:lpstr>PowerPoint Presentation</vt:lpstr>
      <vt:lpstr>PowerPoint Presentation</vt:lpstr>
      <vt:lpstr>Consequences of desertification:</vt:lpstr>
      <vt:lpstr>Consequences of Desertification</vt:lpstr>
    </vt:vector>
  </TitlesOfParts>
  <Company>Hewlett-Packard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St.Pierre</dc:creator>
  <cp:lastModifiedBy>St. Pierre, Nicole</cp:lastModifiedBy>
  <cp:revision>11</cp:revision>
  <dcterms:created xsi:type="dcterms:W3CDTF">2016-09-07T17:01:35Z</dcterms:created>
  <dcterms:modified xsi:type="dcterms:W3CDTF">2018-01-25T11:30:36Z</dcterms:modified>
</cp:coreProperties>
</file>