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99" r:id="rId2"/>
    <p:sldId id="312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277" r:id="rId13"/>
    <p:sldId id="310" r:id="rId14"/>
    <p:sldId id="270" r:id="rId15"/>
    <p:sldId id="292" r:id="rId16"/>
    <p:sldId id="289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55F80B-E49D-4A92-86A8-E7685CD110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014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43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209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31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53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2C4514-4926-4DCB-BD78-10D01922A65A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136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012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0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81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CE9478-81A0-4211-8BA7-6D4035E67D50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181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05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02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350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96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324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30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77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304119-F02B-4920-899D-991FE58AD6A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68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7F965-FE95-4BDB-A09C-FEB455EE98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98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84993-8F75-4672-A01F-602FEEC839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322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04F26-AF7F-4A36-AFBB-24D90EDBA5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935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284E6-7CA6-49DE-9E48-4DEA6FF8D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384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4E1D3-2D19-4424-92AF-75DD37EAD4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23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7FAD0-A5C7-49F9-A05C-9323300401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79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9DEBF-7DBD-47B8-9EF3-ECC2F50541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08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85B77-B741-4849-AE89-299A46D31F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907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A8424-8079-47A8-8C78-941EEA9BA2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47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5E82C-9BC9-4004-96A7-E958EB8763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56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14193-F006-4CD3-9407-90EC6A99AD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62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B74E35-B10F-43D2-AFB1-BA1A78E869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38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0286D-66E1-4EB2-A526-62B1E377F8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28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87220FB-D1F5-4B03-A8B1-5CFA63D884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8" grpId="0"/>
      <p:bldP spid="4119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9600" y="1676400"/>
            <a:ext cx="41148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effectLst/>
              </a:rPr>
              <a:t>Aim: To know how caves, arches and stacks are formed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3276600" y="2276475"/>
            <a:ext cx="3240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cs typeface="Arial" panose="020B0604020202020204" pitchFamily="34" charset="0"/>
            </a:endParaRPr>
          </a:p>
        </p:txBody>
      </p:sp>
      <p:pic>
        <p:nvPicPr>
          <p:cNvPr id="12291" name="Picture 4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44005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3276600" y="2276475"/>
            <a:ext cx="3240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cs typeface="Arial" panose="020B0604020202020204" pitchFamily="34" charset="0"/>
            </a:endParaRPr>
          </a:p>
        </p:txBody>
      </p:sp>
      <p:pic>
        <p:nvPicPr>
          <p:cNvPr id="13315" name="Picture 4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457200"/>
            <a:ext cx="4560888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048000" cy="44958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How does a cliff become an arch?</a:t>
            </a:r>
            <a:endParaRPr lang="en-GB" altLang="en-US" dirty="0" smtClean="0"/>
          </a:p>
        </p:txBody>
      </p:sp>
      <p:pic>
        <p:nvPicPr>
          <p:cNvPr id="14340" name="Picture 5" descr="erosion_of_a_headlan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647700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 smtClean="0">
                <a:effectLst/>
              </a:rPr>
              <a:t>How does a stack become a stump?</a:t>
            </a:r>
            <a:endParaRPr lang="en-US" altLang="en-US" dirty="0" smtClean="0">
              <a:effectLst/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676400"/>
            <a:ext cx="6518275" cy="4354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2362200" cy="44958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How does a stump become nothing at all….</a:t>
            </a:r>
            <a:endParaRPr lang="en-GB" altLang="en-US" dirty="0" smtClean="0"/>
          </a:p>
        </p:txBody>
      </p:sp>
      <p:pic>
        <p:nvPicPr>
          <p:cNvPr id="18436" name="Picture 5" descr="108need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6988175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15364" name="Picture 2" descr="Features of Coastal Ero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63638"/>
            <a:ext cx="81549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Task   </a:t>
            </a:r>
            <a:r>
              <a:rPr lang="en-GB" sz="3600" dirty="0" smtClean="0"/>
              <a:t>Use pg. 301 (</a:t>
            </a:r>
            <a:r>
              <a:rPr lang="en-GB" sz="3600" dirty="0" err="1" smtClean="0"/>
              <a:t>ww</a:t>
            </a:r>
            <a:r>
              <a:rPr lang="en-GB" sz="3600" dirty="0" smtClean="0"/>
              <a:t>) to help you.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1588" y="990600"/>
            <a:ext cx="6324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/>
              <a:t>Draw a diagram to show formation of cave, arch and stack on headland.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/>
              <a:t>Write a paragraph underneath which explains your diagram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/>
              <a:t>Make sure you include these words: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/>
              <a:t>Crack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/>
              <a:t>Weakness in rock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/>
              <a:t>Cave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/>
              <a:t>Arch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/>
              <a:t>Stack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/>
              <a:t>Waves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/>
              <a:t>Headland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800" smtClean="0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891088" y="4419600"/>
            <a:ext cx="4191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800"/>
              <a:t>Stump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800"/>
              <a:t>Hydraulic action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800"/>
              <a:t>Abrasion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800"/>
              <a:t>Corrosion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800"/>
              <a:t>Weathering</a:t>
            </a:r>
            <a:endParaRPr lang="en-US" altLang="en-US" sz="2800"/>
          </a:p>
        </p:txBody>
      </p:sp>
      <p:sp>
        <p:nvSpPr>
          <p:cNvPr id="2" name="TextBox 1"/>
          <p:cNvSpPr txBox="1"/>
          <p:nvPr/>
        </p:nvSpPr>
        <p:spPr>
          <a:xfrm>
            <a:off x="6781800" y="3524250"/>
            <a:ext cx="2133600" cy="120015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</a:rPr>
              <a:t>Extension – question  </a:t>
            </a:r>
            <a:r>
              <a:rPr lang="en-US" b="1" dirty="0">
                <a:latin typeface="Arial" charset="0"/>
              </a:rPr>
              <a:t>1a-d on </a:t>
            </a:r>
            <a:r>
              <a:rPr lang="en-US" b="1" dirty="0">
                <a:latin typeface="Arial" charset="0"/>
              </a:rPr>
              <a:t>pg. 315 using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1219200" y="25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effectLst/>
              </a:rPr>
              <a:t>Geography bingo……</a:t>
            </a:r>
          </a:p>
        </p:txBody>
      </p:sp>
      <p:graphicFrame>
        <p:nvGraphicFramePr>
          <p:cNvPr id="119859" name="Group 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120763"/>
              </p:ext>
            </p:extLst>
          </p:nvPr>
        </p:nvGraphicFramePr>
        <p:xfrm>
          <a:off x="2209800" y="1066800"/>
          <a:ext cx="6705600" cy="4678362"/>
        </p:xfrm>
        <a:graphic>
          <a:graphicData uri="http://schemas.openxmlformats.org/drawingml/2006/table">
            <a:tbl>
              <a:tblPr/>
              <a:tblGrid>
                <a:gridCol w="1751914"/>
                <a:gridCol w="1602145"/>
                <a:gridCol w="1675141"/>
                <a:gridCol w="1676400"/>
              </a:tblGrid>
              <a:tr h="8985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weathering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attrition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abrasion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corrosion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Hydraulic action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exfoliation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headland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Destructive wave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swash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backwash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Freeze thaw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Constructive wave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fetch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erosion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Tree roots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Concordant coastline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Discordant coastline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solution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1420822"/>
            <a:ext cx="1828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Draw a 5 by 5 table in your notes and place the words shown randomly throughout your table. Once I read a definition, cross out the appropriate word or phrase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3276600" y="2276475"/>
            <a:ext cx="3240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cs typeface="Arial" panose="020B0604020202020204" pitchFamily="34" charset="0"/>
            </a:endParaRPr>
          </a:p>
        </p:txBody>
      </p:sp>
      <p:pic>
        <p:nvPicPr>
          <p:cNvPr id="5123" name="Picture 4" descr="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533400"/>
            <a:ext cx="4276725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3276600" y="2276475"/>
            <a:ext cx="3240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cs typeface="Arial" panose="020B0604020202020204" pitchFamily="34" charset="0"/>
            </a:endParaRPr>
          </a:p>
        </p:txBody>
      </p:sp>
      <p:pic>
        <p:nvPicPr>
          <p:cNvPr id="6147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81000"/>
            <a:ext cx="4448175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3276600" y="2276475"/>
            <a:ext cx="3240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cs typeface="Arial" panose="020B0604020202020204" pitchFamily="34" charset="0"/>
            </a:endParaRPr>
          </a:p>
        </p:txBody>
      </p:sp>
      <p:pic>
        <p:nvPicPr>
          <p:cNvPr id="7171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609600"/>
            <a:ext cx="44005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3276600" y="2276475"/>
            <a:ext cx="3240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cs typeface="Arial" panose="020B0604020202020204" pitchFamily="34" charset="0"/>
            </a:endParaRPr>
          </a:p>
        </p:txBody>
      </p:sp>
      <p:pic>
        <p:nvPicPr>
          <p:cNvPr id="8195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9113"/>
            <a:ext cx="451326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859338" y="692150"/>
            <a:ext cx="3240087" cy="1470025"/>
          </a:xfrm>
        </p:spPr>
        <p:txBody>
          <a:bodyPr/>
          <a:lstStyle/>
          <a:p>
            <a:pPr algn="l" eaLnBrk="1" hangingPunct="1">
              <a:defRPr/>
            </a:pPr>
            <a:endParaRPr lang="en-GB" sz="5400" smtClean="0">
              <a:solidFill>
                <a:schemeClr val="bg1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76600" y="2276475"/>
            <a:ext cx="3240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cs typeface="Arial" panose="020B0604020202020204" pitchFamily="34" charset="0"/>
            </a:endParaRPr>
          </a:p>
        </p:txBody>
      </p:sp>
      <p:pic>
        <p:nvPicPr>
          <p:cNvPr id="9220" name="Picture 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547688"/>
            <a:ext cx="4502150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3276600" y="2276475"/>
            <a:ext cx="3240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cs typeface="Arial" panose="020B0604020202020204" pitchFamily="34" charset="0"/>
            </a:endParaRPr>
          </a:p>
        </p:txBody>
      </p:sp>
      <p:pic>
        <p:nvPicPr>
          <p:cNvPr id="10243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"/>
            <a:ext cx="451643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3276600" y="2276475"/>
            <a:ext cx="3240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cs typeface="Arial" panose="020B0604020202020204" pitchFamily="34" charset="0"/>
            </a:endParaRPr>
          </a:p>
        </p:txBody>
      </p:sp>
      <p:pic>
        <p:nvPicPr>
          <p:cNvPr id="11267" name="Picture 4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27075"/>
            <a:ext cx="4286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1942</TotalTime>
  <Words>168</Words>
  <Application>Microsoft Office PowerPoint</Application>
  <PresentationFormat>On-screen Show (4:3)</PresentationFormat>
  <Paragraphs>46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Mountain Top</vt:lpstr>
      <vt:lpstr>Aim: To know how caves, arches and stacks are formed</vt:lpstr>
      <vt:lpstr>Geography bingo……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does a stack become a stump?</vt:lpstr>
      <vt:lpstr>PowerPoint Presentation</vt:lpstr>
      <vt:lpstr>PowerPoint Presentation</vt:lpstr>
      <vt:lpstr>Task   Use pg. 301 (ww) to help you. </vt:lpstr>
    </vt:vector>
  </TitlesOfParts>
  <Company>British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Erosion at Barton on sea</dc:title>
  <dc:creator>British School Houston</dc:creator>
  <cp:lastModifiedBy>Nicole St Pierre</cp:lastModifiedBy>
  <cp:revision>35</cp:revision>
  <dcterms:created xsi:type="dcterms:W3CDTF">2005-09-14T22:14:42Z</dcterms:created>
  <dcterms:modified xsi:type="dcterms:W3CDTF">2016-04-25T17:22:32Z</dcterms:modified>
</cp:coreProperties>
</file>