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62" r:id="rId4"/>
    <p:sldId id="266" r:id="rId5"/>
    <p:sldId id="261" r:id="rId6"/>
    <p:sldId id="260" r:id="rId7"/>
    <p:sldId id="264" r:id="rId8"/>
    <p:sldId id="263" r:id="rId9"/>
    <p:sldId id="270" r:id="rId10"/>
    <p:sldId id="268" r:id="rId11"/>
    <p:sldId id="274" r:id="rId12"/>
    <p:sldId id="275" r:id="rId13"/>
    <p:sldId id="273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1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17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3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5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2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3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0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5DC-F42F-4F2F-9056-29EFC7008B4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1944F-704C-49D7-B4C7-F67DE3A1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2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place.org/topics/sustainability/what-would-your-city-look-beijings-air-smog-simulato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015995"/>
          </a:xfrm>
        </p:spPr>
        <p:txBody>
          <a:bodyPr/>
          <a:lstStyle/>
          <a:p>
            <a:r>
              <a:rPr lang="en-CA" dirty="0" smtClean="0"/>
              <a:t>Mind maps: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7315200" cy="2514600"/>
          </a:xfrm>
        </p:spPr>
        <p:txBody>
          <a:bodyPr/>
          <a:lstStyle/>
          <a:p>
            <a:r>
              <a:rPr lang="en-CA" dirty="0" smtClean="0"/>
              <a:t>Issue: Inequality</a:t>
            </a:r>
          </a:p>
          <a:p>
            <a:r>
              <a:rPr lang="en-CA" dirty="0" smtClean="0"/>
              <a:t>People involved: Wealthy and Poor</a:t>
            </a:r>
          </a:p>
          <a:p>
            <a:r>
              <a:rPr lang="en-CA" dirty="0" smtClean="0"/>
              <a:t>Areas Involved: City (urban) &amp; Country (rural) / In cities</a:t>
            </a:r>
          </a:p>
          <a:p>
            <a:r>
              <a:rPr lang="en-CA" dirty="0" smtClean="0"/>
              <a:t>Consequences: What is life like?</a:t>
            </a:r>
          </a:p>
          <a:p>
            <a:r>
              <a:rPr lang="en-CA" dirty="0" smtClean="0"/>
              <a:t>Solutions: What is life like?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2473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ALONE:</a:t>
            </a:r>
          </a:p>
          <a:p>
            <a:r>
              <a:rPr lang="en-CA" dirty="0" smtClean="0"/>
              <a:t>Underline </a:t>
            </a:r>
            <a:r>
              <a:rPr lang="en-CA" dirty="0" smtClean="0"/>
              <a:t>the main points of your article </a:t>
            </a:r>
          </a:p>
          <a:p>
            <a:r>
              <a:rPr lang="en-CA" dirty="0" smtClean="0"/>
              <a:t>Highlight the words you don’t </a:t>
            </a:r>
            <a:r>
              <a:rPr lang="en-CA" dirty="0" smtClean="0"/>
              <a:t>know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IN PAIRS:</a:t>
            </a:r>
            <a:endParaRPr lang="en-CA" dirty="0" smtClean="0"/>
          </a:p>
          <a:p>
            <a:r>
              <a:rPr lang="en-CA" dirty="0" smtClean="0"/>
              <a:t>Get in your groups; discuss the </a:t>
            </a:r>
            <a:r>
              <a:rPr lang="en-CA" dirty="0" smtClean="0"/>
              <a:t>words you don’t know</a:t>
            </a:r>
            <a:endParaRPr lang="en-CA" dirty="0" smtClean="0"/>
          </a:p>
          <a:p>
            <a:r>
              <a:rPr lang="en-CA" dirty="0" smtClean="0"/>
              <a:t>List the </a:t>
            </a:r>
            <a:r>
              <a:rPr lang="en-CA" dirty="0" smtClean="0"/>
              <a:t>most important main points </a:t>
            </a:r>
            <a:r>
              <a:rPr lang="en-CA" dirty="0" smtClean="0"/>
              <a:t>from article</a:t>
            </a:r>
          </a:p>
          <a:p>
            <a:r>
              <a:rPr lang="en-CA" dirty="0" smtClean="0"/>
              <a:t>Do </a:t>
            </a:r>
            <a:r>
              <a:rPr lang="en-CA" dirty="0" smtClean="0"/>
              <a:t>some research and decide whether China can “change course” from its current </a:t>
            </a:r>
            <a:r>
              <a:rPr lang="en-CA" dirty="0" smtClean="0"/>
              <a:t>actions. </a:t>
            </a:r>
          </a:p>
          <a:p>
            <a:r>
              <a:rPr lang="en-CA" dirty="0" smtClean="0"/>
              <a:t>Make a list of all the steps China has taken to fix the issue with </a:t>
            </a:r>
            <a:r>
              <a:rPr lang="en-CA" u="sng" dirty="0" smtClean="0"/>
              <a:t>specific statistics</a:t>
            </a:r>
            <a:endParaRPr lang="en-CA" u="sng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66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 fontScale="90000"/>
          </a:bodyPr>
          <a:lstStyle/>
          <a:p>
            <a:r>
              <a:rPr lang="en-CA" sz="3000" dirty="0" smtClean="0"/>
              <a:t>Task: Create an </a:t>
            </a:r>
            <a:r>
              <a:rPr lang="en-CA" sz="3000" dirty="0" smtClean="0"/>
              <a:t>infographic Outlining </a:t>
            </a:r>
            <a:r>
              <a:rPr lang="en-CA" sz="3000" dirty="0" smtClean="0"/>
              <a:t>one of the 6 Major Environmental Concerns </a:t>
            </a:r>
            <a:r>
              <a:rPr lang="en-CA" sz="3000" dirty="0" smtClean="0"/>
              <a:t>FOR</a:t>
            </a:r>
            <a:r>
              <a:rPr lang="en-CA" sz="3000" dirty="0" smtClean="0"/>
              <a:t> China AND THE WORLD 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5217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Infographics…</a:t>
            </a:r>
            <a:endParaRPr lang="en-US" dirty="0"/>
          </a:p>
        </p:txBody>
      </p:sp>
      <p:pic>
        <p:nvPicPr>
          <p:cNvPr id="2050" name="Picture 2" descr="http://reboot.org/wordpress/wp-content/uploads/2012/07/Reboot_InfoDev-IC4D-Infographic_Poster-e134255611298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2350279"/>
            <a:ext cx="7956550" cy="37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sma.com/mobilefordevelopment/wp-content/uploads/2012/12/infographi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696" y="1828800"/>
            <a:ext cx="930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2704" y="1066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AN INFOGRAPHIC?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58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764373"/>
            <a:ext cx="6873240" cy="1293028"/>
          </a:xfrm>
        </p:spPr>
        <p:txBody>
          <a:bodyPr>
            <a:normAutofit fontScale="90000"/>
          </a:bodyPr>
          <a:lstStyle/>
          <a:p>
            <a:r>
              <a:rPr lang="en-CA" sz="3000" dirty="0" smtClean="0"/>
              <a:t>Task: Create an </a:t>
            </a:r>
            <a:r>
              <a:rPr lang="en-CA" sz="3000" dirty="0" smtClean="0"/>
              <a:t>infographic </a:t>
            </a:r>
            <a:r>
              <a:rPr lang="en-CA" sz="3000" dirty="0" smtClean="0"/>
              <a:t>Poster Outlining one of the 6 Major Environmental Concerns in China 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590800"/>
            <a:ext cx="7955280" cy="3672840"/>
          </a:xfrm>
        </p:spPr>
        <p:txBody>
          <a:bodyPr/>
          <a:lstStyle/>
          <a:p>
            <a:r>
              <a:rPr lang="en-CA" dirty="0" smtClean="0"/>
              <a:t>Place your issue as a title somewhere on your poster.</a:t>
            </a:r>
          </a:p>
          <a:p>
            <a:r>
              <a:rPr lang="en-CA" dirty="0" smtClean="0"/>
              <a:t>Decide </a:t>
            </a:r>
            <a:r>
              <a:rPr lang="en-CA" dirty="0" smtClean="0"/>
              <a:t>where you will put the rest of the info</a:t>
            </a:r>
          </a:p>
          <a:p>
            <a:pPr lvl="1"/>
            <a:r>
              <a:rPr lang="en-CA" dirty="0" smtClean="0"/>
              <a:t>Description of the type of pollution</a:t>
            </a:r>
          </a:p>
          <a:p>
            <a:pPr lvl="1"/>
            <a:r>
              <a:rPr lang="en-CA" dirty="0" smtClean="0"/>
              <a:t>Where does it happen in China</a:t>
            </a:r>
            <a:r>
              <a:rPr lang="en-CA" dirty="0" smtClean="0"/>
              <a:t>? And the world</a:t>
            </a:r>
            <a:endParaRPr lang="en-CA" dirty="0" smtClean="0"/>
          </a:p>
          <a:p>
            <a:pPr lvl="1"/>
            <a:r>
              <a:rPr lang="en-CA" dirty="0" smtClean="0"/>
              <a:t>Why does it happen?</a:t>
            </a:r>
          </a:p>
          <a:p>
            <a:pPr lvl="1"/>
            <a:r>
              <a:rPr lang="en-CA" dirty="0" smtClean="0"/>
              <a:t>Consequences </a:t>
            </a:r>
            <a:r>
              <a:rPr lang="en-CA" dirty="0" smtClean="0"/>
              <a:t>for the wider world?</a:t>
            </a:r>
          </a:p>
          <a:p>
            <a:pPr lvl="1"/>
            <a:r>
              <a:rPr lang="en-CA" dirty="0" smtClean="0"/>
              <a:t>What has China done to ‘change </a:t>
            </a:r>
            <a:r>
              <a:rPr lang="en-CA" dirty="0" smtClean="0"/>
              <a:t>course’? How</a:t>
            </a:r>
            <a:r>
              <a:rPr lang="en-CA" dirty="0" smtClean="0"/>
              <a:t>?</a:t>
            </a:r>
          </a:p>
          <a:p>
            <a:pPr lvl="1"/>
            <a:r>
              <a:rPr lang="en-CA" dirty="0" smtClean="0"/>
              <a:t>What does the world need to do?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49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31974"/>
              </p:ext>
            </p:extLst>
          </p:nvPr>
        </p:nvGraphicFramePr>
        <p:xfrm>
          <a:off x="533400" y="304801"/>
          <a:ext cx="8077200" cy="6324600"/>
        </p:xfrm>
        <a:graphic>
          <a:graphicData uri="http://schemas.openxmlformats.org/drawingml/2006/table">
            <a:tbl>
              <a:tblPr/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307379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18879" marR="18879" marT="18879" marB="188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7-8</a:t>
                      </a:r>
                      <a:endParaRPr lang="en-CA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</a:t>
                      </a:r>
                      <a:endParaRPr lang="en-CA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3-4</a:t>
                      </a:r>
                      <a:endParaRPr lang="en-CA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1-2</a:t>
                      </a:r>
                      <a:endParaRPr lang="en-CA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7"/>
                    </a:solidFill>
                  </a:tcPr>
                </a:tc>
              </a:tr>
              <a:tr h="1412645">
                <a:tc>
                  <a:txBody>
                    <a:bodyPr/>
                    <a:lstStyle/>
                    <a:p>
                      <a:pPr algn="l"/>
                      <a:r>
                        <a:rPr lang="en-C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Graphics - Relevance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graphics are related to the topic and make it easier to understand. Detail is evident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 At least 5 graphics are evident from</a:t>
                      </a:r>
                      <a:r>
                        <a:rPr lang="en-CA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the poster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graphics are related to the topic and most make it easier to understand. Some detail has been shown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Four</a:t>
                      </a:r>
                      <a:r>
                        <a:rPr lang="en-CA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graphics are evident,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graphics relate to the topic. Some detail has been taken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Less than 3 graphics are evident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Graphics do not relate to the topic. Very little detail is present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Graphics are unrelated</a:t>
                      </a:r>
                      <a:r>
                        <a:rPr lang="en-CA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poster topic.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93335">
                <a:tc>
                  <a:txBody>
                    <a:bodyPr/>
                    <a:lstStyle/>
                    <a:p>
                      <a:pPr algn="l"/>
                      <a:r>
                        <a:rPr lang="en-C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Content - Accuracy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least 6 accurate facts are displayed on the poster. Students show exceptional understanding of their chosen issue.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4-5 accurate facts are displayed on the poster. Students show solid understanding of their issue.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3-4 accurate facts are displayed on the poster. Students show understanding of their chosen issue.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than 3 accurate facts are displayed on the poster. Students do not seem to understand their issue.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2645">
                <a:tc>
                  <a:txBody>
                    <a:bodyPr/>
                    <a:lstStyle/>
                    <a:p>
                      <a:pPr algn="l"/>
                      <a:r>
                        <a:rPr lang="en-C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Style - Originality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poster is exceptionally attractive in terms of design, layout, and neatness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Multiple colours are used but not too many as to overwhelm picture.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poster is attractive in terms of design, layout and neatness.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poster is acceptably attractive though it may be a bit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messy</a:t>
                      </a:r>
                      <a:r>
                        <a:rPr lang="en-CA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and/or unorganized.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poster is distractingly messy or very poorly designed.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8596">
                <a:tc>
                  <a:txBody>
                    <a:bodyPr/>
                    <a:lstStyle/>
                    <a:p>
                      <a:pPr algn="l"/>
                      <a:r>
                        <a:rPr lang="en-C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 of Class Time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Used time well during each class period. Focused on getting the project done. Never distracted others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Used time well during each class period. Usually focused on getting the project done and never distracted others.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Used some of the time well during each class period. There was some focus on getting the project done but occasionally distracted others.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Did not use class time to focus on the project OR often distracted others.</a:t>
                      </a:r>
                    </a:p>
                  </a:txBody>
                  <a:tcPr marL="18879" marR="18879" marT="18879" marB="18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0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2208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5" y="4305659"/>
            <a:ext cx="3200400" cy="178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Daily </a:t>
            </a:r>
          </a:p>
          <a:p>
            <a:pPr marL="0" indent="0">
              <a:buNone/>
            </a:pPr>
            <a:r>
              <a:rPr lang="en-US" dirty="0" smtClean="0"/>
              <a:t>life</a:t>
            </a:r>
            <a:endParaRPr lang="en-US" dirty="0"/>
          </a:p>
        </p:txBody>
      </p:sp>
      <p:pic>
        <p:nvPicPr>
          <p:cNvPr id="6146" name="Picture 2" descr="http://ngm.nationalgeographic.com/u/TvyamNb-BivtNwcoxtkc5xGBuGkIMh_nj4UJHQKuorvNwtIB_5xqB9KDV08rHtwotuhRI04zf4hHoQ/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35527"/>
            <a:ext cx="406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our-beijing.com/real_time_weather_photo/wp-content/uploads/Driving-a-rickshaw-Beij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745" y="228600"/>
            <a:ext cx="45664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our-beijing.com/real_time_weather_photo/wp-content/uploads/autumn-hues-in-our-living-block-Beij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864" y="3886200"/>
            <a:ext cx="3491345" cy="26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596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i.telegraph.co.uk/multimedia/archive/00787/beijing-stadium-fir_78727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366052"/>
            <a:ext cx="5334000" cy="33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3505200" cy="201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in any country, there are always areas of wealth and areas of poverty……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2" y="152400"/>
            <a:ext cx="5657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japanfocus.org/data/migrant_worker_housi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15176"/>
            <a:ext cx="4511819" cy="31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2900"/>
            <a:ext cx="470958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939" y="1066800"/>
            <a:ext cx="424295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upload.wikimedia.org/wikipedia/commons/9/9e/Beijing_Metro_Type_SFM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676650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news.bbcimg.co.uk/media/images/65515000/jpg/_65515597_65514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" y="20782"/>
            <a:ext cx="58250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telegraph.co.uk/multimedia/archive/00782/beijing-smog_78211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645" y="3962400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74508"/>
            <a:ext cx="3224166" cy="32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marketplace.org/sites/default/files/beijing-smo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799"/>
            <a:ext cx="8153400" cy="52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096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http://www.marketplace.org/topics/sustainability/what-would-your-city-look-beijings-air-smog-simulator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81000"/>
            <a:ext cx="6377940" cy="988227"/>
          </a:xfrm>
        </p:spPr>
        <p:txBody>
          <a:bodyPr/>
          <a:lstStyle/>
          <a:p>
            <a:r>
              <a:rPr lang="en-CA" dirty="0" smtClean="0"/>
              <a:t>My time in china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1524000"/>
            <a:ext cx="38608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419100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245" y="3657600"/>
            <a:ext cx="222885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840" y="1369227"/>
            <a:ext cx="3352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428699"/>
            <a:ext cx="2668905" cy="20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275</TotalTime>
  <Words>575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</vt:lpstr>
      <vt:lpstr>Century Gothic</vt:lpstr>
      <vt:lpstr>Vapor Trail</vt:lpstr>
      <vt:lpstr>Mind maps: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time in china</vt:lpstr>
      <vt:lpstr>PowerPoint Presentation</vt:lpstr>
      <vt:lpstr>Task: Create an infographic Outlining one of the 6 Major Environmental Concerns FOR China AND THE WORLD </vt:lpstr>
      <vt:lpstr>Infographics…</vt:lpstr>
      <vt:lpstr>PowerPoint Presentation</vt:lpstr>
      <vt:lpstr>Task: Create an infographic Poster Outlining one of the 6 Major Environmental Concerns in China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issues of smog in Beijing</dc:title>
  <dc:creator>Julie Shepherd</dc:creator>
  <cp:lastModifiedBy>Nicole St Pierre</cp:lastModifiedBy>
  <cp:revision>21</cp:revision>
  <dcterms:created xsi:type="dcterms:W3CDTF">2013-11-19T14:38:55Z</dcterms:created>
  <dcterms:modified xsi:type="dcterms:W3CDTF">2016-01-18T18:50:42Z</dcterms:modified>
</cp:coreProperties>
</file>