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9" r:id="rId4"/>
    <p:sldId id="262" r:id="rId5"/>
    <p:sldId id="260" r:id="rId6"/>
    <p:sldId id="266" r:id="rId7"/>
    <p:sldId id="265" r:id="rId8"/>
    <p:sldId id="261" r:id="rId9"/>
    <p:sldId id="257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9C6D2-2D3B-4946-A9C5-CF2A19A7680C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B8A5-1F5E-477E-8419-D6B208E17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7B8A5-1F5E-477E-8419-D6B208E174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460B-5DA2-4C4C-9B31-DA7A8EBBD579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2A1C-5465-4D84-9A1E-77A32DB52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geography/coasts/coastal_processes_rev3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i="1" dirty="0" smtClean="0"/>
              <a:t>Aim: To know processes of erosion and weathering</a:t>
            </a: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3048000" cy="2819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Erosion and Weathering Processes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://elearning.stkc.go.th/lms/html/earth_science/LOcanada3/301/images/3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87236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Erosion: </a:t>
            </a:r>
            <a:r>
              <a:rPr lang="en-US" sz="3000" dirty="0" smtClean="0"/>
              <a:t>removal of material c</a:t>
            </a:r>
            <a:r>
              <a:rPr lang="en-US" sz="3000" dirty="0" smtClean="0"/>
              <a:t>aused by wind and water</a:t>
            </a:r>
            <a:br>
              <a:rPr lang="en-US" sz="3000" dirty="0" smtClean="0"/>
            </a:b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Weathering</a:t>
            </a:r>
            <a:r>
              <a:rPr lang="en-US" sz="3000" dirty="0" smtClean="0"/>
              <a:t>: breakdown of rocks caused by other processes such as weather and energy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2667000" cy="3992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is the difference between erosion and weathering?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818" name="Picture 2" descr="http://elearning.stkc.go.th/lms/html/earth_science/LOcanada3/301/images/3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9927"/>
            <a:ext cx="6019800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pic>
        <p:nvPicPr>
          <p:cNvPr id="33794" name="Picture 2" descr="http://s0.geograph.org.uk/photos/36/92/369272_b6cb4f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382" y="685800"/>
            <a:ext cx="765212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Both!</a:t>
            </a:r>
            <a:endParaRPr lang="en-US" dirty="0"/>
          </a:p>
        </p:txBody>
      </p:sp>
      <p:pic>
        <p:nvPicPr>
          <p:cNvPr id="1026" name="Picture 2" descr="http://schools.bcsd.com/fremont/Graphics/Science/Earth%20Changes/wave-ero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724" y="1600200"/>
            <a:ext cx="616449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Types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3380509" cy="51355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Destructive waves</a:t>
            </a:r>
            <a:r>
              <a:rPr lang="en-US" dirty="0" smtClean="0"/>
              <a:t> do much of erosion on coasts. They cut away at the coastline through </a:t>
            </a:r>
            <a:r>
              <a:rPr lang="en-US" b="1" dirty="0" smtClean="0">
                <a:solidFill>
                  <a:schemeClr val="accent6"/>
                </a:solidFill>
              </a:rPr>
              <a:t>hydraulic action</a:t>
            </a:r>
            <a:r>
              <a:rPr lang="en-US" b="1" dirty="0" smtClean="0"/>
              <a:t>,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abrasion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4"/>
                </a:solidFill>
              </a:rPr>
              <a:t>corrosion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chemeClr val="accent3"/>
                </a:solidFill>
              </a:rPr>
              <a:t>attrition</a:t>
            </a:r>
          </a:p>
          <a:p>
            <a:pPr marL="0" indent="0" algn="ctr">
              <a:buNone/>
            </a:pPr>
            <a:r>
              <a:rPr lang="en-US" sz="2200" dirty="0" smtClean="0"/>
              <a:t>Ensure you have these terms defined!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509" y="1427018"/>
            <a:ext cx="5791200" cy="4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On the land part of a cliff or beach,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WEATHERING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EROSION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MASS MOVEMENT</a:t>
            </a:r>
          </a:p>
          <a:p>
            <a:pPr marL="0" indent="0">
              <a:buNone/>
            </a:pPr>
            <a:r>
              <a:rPr lang="en-US" dirty="0" smtClean="0"/>
              <a:t>Can occur without the hel</a:t>
            </a:r>
            <a:r>
              <a:rPr lang="en-US" dirty="0" smtClean="0"/>
              <a:t>p of the ocean. Ensure you have these definitions in your book! (p35)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Once finished, complete the crossword (can use your book or notes to help)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133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Aim: To know processes of erosion and weathering</vt:lpstr>
      <vt:lpstr>Erosion: removal of material caused by wind and water Weathering: breakdown of rocks caused by other processes such as weather and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erosion</vt:lpstr>
      <vt:lpstr>Weathering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know processes of erosion and weathering</dc:title>
  <dc:creator>julies</dc:creator>
  <cp:lastModifiedBy>Nicole St.Pierre</cp:lastModifiedBy>
  <cp:revision>18</cp:revision>
  <cp:lastPrinted>2014-03-28T16:02:48Z</cp:lastPrinted>
  <dcterms:created xsi:type="dcterms:W3CDTF">2010-08-30T18:52:24Z</dcterms:created>
  <dcterms:modified xsi:type="dcterms:W3CDTF">2016-04-17T17:24:16Z</dcterms:modified>
</cp:coreProperties>
</file>