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863548"/>
            <a:ext cx="9144000" cy="1241970"/>
          </a:xfrm>
        </p:spPr>
        <p:txBody>
          <a:bodyPr>
            <a:normAutofit/>
          </a:bodyPr>
          <a:lstStyle/>
          <a:p>
            <a:r>
              <a:rPr lang="en-CA" sz="5000" dirty="0" smtClean="0"/>
              <a:t>Modern Slavery and Globalization</a:t>
            </a:r>
            <a:endParaRPr lang="en-CA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109523"/>
            <a:ext cx="9144000" cy="754025"/>
          </a:xfrm>
        </p:spPr>
        <p:txBody>
          <a:bodyPr/>
          <a:lstStyle/>
          <a:p>
            <a:r>
              <a:rPr lang="en-CA" dirty="0" smtClean="0"/>
              <a:t>How Many ‘Slaves’ Work For You?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2" y="351100"/>
            <a:ext cx="5943600" cy="3343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359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84" y="245855"/>
            <a:ext cx="10515600" cy="1325563"/>
          </a:xfrm>
        </p:spPr>
        <p:txBody>
          <a:bodyPr/>
          <a:lstStyle/>
          <a:p>
            <a:r>
              <a:rPr lang="en-CA" dirty="0" smtClean="0"/>
              <a:t>Modern Slavery: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84" y="1465063"/>
            <a:ext cx="10233800" cy="4351338"/>
          </a:xfrm>
        </p:spPr>
        <p:txBody>
          <a:bodyPr/>
          <a:lstStyle/>
          <a:p>
            <a:r>
              <a:rPr lang="en-CA" dirty="0" smtClean="0"/>
              <a:t>Legal or economic system where people are treated as property. They are held against their will, forced to work and paid nothing.</a:t>
            </a:r>
          </a:p>
          <a:p>
            <a:endParaRPr lang="en-CA" sz="2000" dirty="0"/>
          </a:p>
          <a:p>
            <a:r>
              <a:rPr lang="en-CA" dirty="0" smtClean="0"/>
              <a:t>20 </a:t>
            </a:r>
            <a:r>
              <a:rPr lang="en-CA" dirty="0" smtClean="0"/>
              <a:t>to 35 million slaves (many children) </a:t>
            </a:r>
            <a:r>
              <a:rPr lang="en-CA" dirty="0" smtClean="0"/>
              <a:t>today</a:t>
            </a:r>
            <a:r>
              <a:rPr lang="en-CA" dirty="0" smtClean="0"/>
              <a:t>, </a:t>
            </a:r>
            <a:r>
              <a:rPr lang="en-CA" dirty="0" smtClean="0"/>
              <a:t>but slavery </a:t>
            </a:r>
            <a:r>
              <a:rPr lang="en-CA" dirty="0" smtClean="0"/>
              <a:t>is </a:t>
            </a:r>
            <a:r>
              <a:rPr lang="en-CA" u="sng" dirty="0" smtClean="0"/>
              <a:t>illegal</a:t>
            </a:r>
            <a:r>
              <a:rPr lang="en-CA" dirty="0" smtClean="0"/>
              <a:t> in all </a:t>
            </a:r>
            <a:r>
              <a:rPr lang="en-CA" dirty="0" smtClean="0"/>
              <a:t>countries!!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940" y="4320209"/>
            <a:ext cx="3823151" cy="226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00" y="4320209"/>
            <a:ext cx="3820769" cy="213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70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119" y="365125"/>
            <a:ext cx="2991654" cy="3415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138" y="365125"/>
            <a:ext cx="5928816" cy="1325563"/>
          </a:xfrm>
        </p:spPr>
        <p:txBody>
          <a:bodyPr/>
          <a:lstStyle/>
          <a:p>
            <a:r>
              <a:rPr lang="en-US" dirty="0" smtClean="0"/>
              <a:t>Makeup &amp;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28" y="1690688"/>
            <a:ext cx="4953820" cy="4351338"/>
          </a:xfrm>
        </p:spPr>
        <p:txBody>
          <a:bodyPr/>
          <a:lstStyle/>
          <a:p>
            <a:r>
              <a:rPr lang="en-US" dirty="0" smtClean="0"/>
              <a:t>Mica is a common ingredient in makeup </a:t>
            </a:r>
          </a:p>
          <a:p>
            <a:r>
              <a:rPr lang="en-US" dirty="0" smtClean="0"/>
              <a:t>60 % of the world’s Mica comes from India </a:t>
            </a:r>
          </a:p>
          <a:p>
            <a:r>
              <a:rPr lang="en-US" dirty="0" smtClean="0"/>
              <a:t>This Mica is produced by children in dangerous mines</a:t>
            </a:r>
          </a:p>
          <a:p>
            <a:r>
              <a:rPr lang="en-US" dirty="0" smtClean="0"/>
              <a:t>US, UK  and Japan are the largest buyers of Mica from India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504" y="4764230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754" y="3438667"/>
            <a:ext cx="4583411" cy="22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606"/>
          <a:stretch/>
        </p:blipFill>
        <p:spPr>
          <a:xfrm>
            <a:off x="164927" y="505446"/>
            <a:ext cx="11862146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How does </a:t>
            </a:r>
            <a:r>
              <a:rPr lang="en-CA" sz="4000" u="sng" dirty="0" smtClean="0"/>
              <a:t>globalization</a:t>
            </a:r>
            <a:r>
              <a:rPr lang="en-CA" sz="4000" dirty="0" smtClean="0"/>
              <a:t> contribute to slavery?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0" y="1825625"/>
            <a:ext cx="5393635" cy="435133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Consumers demand goods and companies want to keep costs low</a:t>
            </a:r>
          </a:p>
          <a:p>
            <a:endParaRPr lang="en-CA" dirty="0"/>
          </a:p>
          <a:p>
            <a:r>
              <a:rPr lang="en-CA" dirty="0" smtClean="0"/>
              <a:t>Companies who run </a:t>
            </a:r>
            <a:r>
              <a:rPr lang="en-CA" dirty="0" smtClean="0"/>
              <a:t>factories or mines can use </a:t>
            </a:r>
            <a:r>
              <a:rPr lang="en-CA" dirty="0" smtClean="0"/>
              <a:t>slaves for </a:t>
            </a:r>
            <a:r>
              <a:rPr lang="en-CA" dirty="0" smtClean="0"/>
              <a:t>labour</a:t>
            </a:r>
          </a:p>
          <a:p>
            <a:endParaRPr lang="en-CA" dirty="0"/>
          </a:p>
          <a:p>
            <a:r>
              <a:rPr lang="en-CA" dirty="0" smtClean="0"/>
              <a:t>Consumers do not know or understand they are helping slavery continue by their </a:t>
            </a:r>
            <a:r>
              <a:rPr lang="en-CA" u="sng" dirty="0" smtClean="0"/>
              <a:t>choices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861" y="1825625"/>
            <a:ext cx="4079807" cy="407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8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NEW TITLE: </a:t>
            </a:r>
            <a:r>
              <a:rPr lang="en-US" sz="3000" dirty="0" smtClean="0">
                <a:solidFill>
                  <a:schemeClr val="accent1"/>
                </a:solidFill>
              </a:rPr>
              <a:t>THE MOVEMENT OF LABOUR</a:t>
            </a:r>
            <a:r>
              <a:rPr lang="en-US" sz="3000" dirty="0" smtClean="0"/>
              <a:t>: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Where in the world do we find most low income </a:t>
            </a:r>
            <a:r>
              <a:rPr lang="en-US" sz="3000" dirty="0" err="1" smtClean="0"/>
              <a:t>labour</a:t>
            </a:r>
            <a:r>
              <a:rPr lang="en-US" sz="3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133599"/>
            <a:ext cx="10233800" cy="4043363"/>
          </a:xfrm>
        </p:spPr>
        <p:txBody>
          <a:bodyPr>
            <a:normAutofit/>
          </a:bodyPr>
          <a:lstStyle/>
          <a:p>
            <a:endParaRPr lang="en-US" sz="3000" dirty="0" smtClean="0"/>
          </a:p>
          <a:p>
            <a:r>
              <a:rPr lang="en-US" sz="3000" dirty="0" smtClean="0"/>
              <a:t>Just like with slavery, many JOBS are now located in LIC countries due to low wages (pay) and high number of people</a:t>
            </a:r>
          </a:p>
          <a:p>
            <a:endParaRPr lang="en-US" sz="3000" dirty="0"/>
          </a:p>
          <a:p>
            <a:r>
              <a:rPr lang="en-US" sz="3000" dirty="0" smtClean="0"/>
              <a:t>In fact, jobs are MOVING from HICs like UK and USA to NICs, MICs, and LICs such as Egypt or Vietnam</a:t>
            </a:r>
          </a:p>
          <a:p>
            <a:endParaRPr lang="en-US" sz="3000" dirty="0"/>
          </a:p>
          <a:p>
            <a:r>
              <a:rPr lang="en-US" sz="3000" dirty="0" smtClean="0"/>
              <a:t>This affects </a:t>
            </a:r>
            <a:r>
              <a:rPr lang="en-US" sz="3000" smtClean="0"/>
              <a:t>many people…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580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Read Page 82-83 of textbook, complete questions 1 and 2  before Friday!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4993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207</TotalTime>
  <Words>219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Depth</vt:lpstr>
      <vt:lpstr>Modern Slavery and Globalization</vt:lpstr>
      <vt:lpstr>Modern Slavery:</vt:lpstr>
      <vt:lpstr>Makeup &amp; slavery</vt:lpstr>
      <vt:lpstr>PowerPoint Presentation</vt:lpstr>
      <vt:lpstr>How does globalization contribute to slavery?</vt:lpstr>
      <vt:lpstr>NEW TITLE: THE MOVEMENT OF LABOUR:  Where in the world do we find most low income labour?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Slavery and Globalization</dc:title>
  <dc:creator>Nicole St.Pierre</dc:creator>
  <cp:lastModifiedBy>Nicole St Pierre</cp:lastModifiedBy>
  <cp:revision>11</cp:revision>
  <dcterms:created xsi:type="dcterms:W3CDTF">2015-02-26T00:59:26Z</dcterms:created>
  <dcterms:modified xsi:type="dcterms:W3CDTF">2016-04-12T14:33:56Z</dcterms:modified>
</cp:coreProperties>
</file>