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6" r:id="rId3"/>
    <p:sldId id="258" r:id="rId4"/>
    <p:sldId id="264" r:id="rId5"/>
    <p:sldId id="266" r:id="rId6"/>
    <p:sldId id="262" r:id="rId7"/>
    <p:sldId id="263" r:id="rId8"/>
    <p:sldId id="259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A81E-7A66-4EC8-893A-7378A5C54D0D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DDD7-7A4B-4A85-8ED6-C310CFCF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DDD7-7A4B-4A85-8ED6-C310CFCF7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DDD7-7A4B-4A85-8ED6-C310CFCF7E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3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DDD7-7A4B-4A85-8ED6-C310CFCF7E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9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DDD7-7A4B-4A85-8ED6-C310CFCF7E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06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DDD7-7A4B-4A85-8ED6-C310CFCF7E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99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DDD7-7A4B-4A85-8ED6-C310CFCF7E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5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DDD7-7A4B-4A85-8ED6-C310CFCF7E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37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DDD7-7A4B-4A85-8ED6-C310CFCF7E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5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EA86-C51C-41FD-88BB-160E77B004FE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C230C-6282-4775-9B32-B7D9A8452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25-corporations-bigger-tan-countries-2011-6?op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List_of_companies_by_revenu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these products have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products from 1 TNC – </a:t>
            </a:r>
            <a:r>
              <a:rPr lang="en-US" dirty="0" err="1" smtClean="0"/>
              <a:t>procter</a:t>
            </a:r>
            <a:r>
              <a:rPr lang="en-US" dirty="0" smtClean="0"/>
              <a:t> and gamble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57400"/>
            <a:ext cx="797477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Aim: To discuss </a:t>
            </a:r>
            <a:r>
              <a:rPr lang="en-US" sz="3200" dirty="0"/>
              <a:t>the shift of power from nation state to TNCs as a result of their economic size and dominance. </a:t>
            </a:r>
            <a:br>
              <a:rPr lang="en-US" sz="3200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 smtClean="0"/>
              <a:t>To compare </a:t>
            </a:r>
            <a:r>
              <a:rPr lang="en-US" sz="3200" dirty="0"/>
              <a:t>the wealth of TNCs with that of nation states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109191"/>
            <a:ext cx="5181600" cy="374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TNC</a:t>
            </a:r>
          </a:p>
          <a:p>
            <a:r>
              <a:rPr lang="en-US" dirty="0" smtClean="0"/>
              <a:t>Transnational corporation- a firm that owns or controls productive operations in more than one country through foreign direct investment.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Nation State</a:t>
            </a:r>
          </a:p>
          <a:p>
            <a:r>
              <a:rPr lang="en-US" dirty="0" smtClean="0"/>
              <a:t>An independent state inhabited by all the people of one nation and one nation only.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2286000"/>
            <a:ext cx="327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we predict any TNC’s in the top 10 richest companies?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does this compare to a 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8575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GDP of the Bahamas - $10.82 billion (2011)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://www.businessinsider.com/25-corporations-bigger-tan-countries-2011-6?op=1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6964" y="6541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en.wikipedia.org/wiki/List_of_companies_by_revenue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274638"/>
            <a:ext cx="2133600" cy="1143000"/>
          </a:xfrm>
        </p:spPr>
        <p:txBody>
          <a:bodyPr/>
          <a:lstStyle/>
          <a:p>
            <a:r>
              <a:rPr lang="en-US" dirty="0" smtClean="0"/>
              <a:t>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600200"/>
            <a:ext cx="2286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Twenty-nine of the world’s 100 largest economic entities are TNCs</a:t>
            </a:r>
            <a:endParaRPr lang="en-US" dirty="0"/>
          </a:p>
        </p:txBody>
      </p:sp>
      <p:pic>
        <p:nvPicPr>
          <p:cNvPr id="1026" name="Picture 2" descr="http://www.theglobaleducationproject.org/earth/images/final-images/d-tnc's-char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350"/>
            <a:ext cx="5476875" cy="64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TNC power…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Up to 1/3</a:t>
            </a:r>
            <a:r>
              <a:rPr lang="en-US" baseline="30000" dirty="0" smtClean="0"/>
              <a:t>rd</a:t>
            </a:r>
            <a:r>
              <a:rPr lang="en-US" dirty="0" smtClean="0"/>
              <a:t> of all trade is from internal transfers from TNC’s – these transfers </a:t>
            </a:r>
            <a:r>
              <a:rPr lang="en-US" b="1" dirty="0" smtClean="0"/>
              <a:t>produce money for governments</a:t>
            </a:r>
            <a:r>
              <a:rPr lang="en-US" dirty="0" smtClean="0"/>
              <a:t> through taxes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Over 50 million people employed by </a:t>
            </a:r>
            <a:r>
              <a:rPr lang="en-US" dirty="0" smtClean="0"/>
              <a:t>TNC’s </a:t>
            </a:r>
            <a:r>
              <a:rPr lang="en-US" dirty="0" err="1" smtClean="0"/>
              <a:t>wordwide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Ownership of assets such as oil gives TNC’s economic power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TNC’s </a:t>
            </a:r>
            <a:r>
              <a:rPr lang="en-US" dirty="0" smtClean="0"/>
              <a:t>control, extraction, </a:t>
            </a:r>
            <a:r>
              <a:rPr lang="en-US" dirty="0" smtClean="0"/>
              <a:t>marketing and transport of goods even though LIC governments own the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68707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Despite the economic crisis TNC’s are still doing well…….WHY??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6962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Rationalization – replacing people with machines (</a:t>
            </a:r>
            <a:r>
              <a:rPr lang="en-US" dirty="0" err="1" smtClean="0"/>
              <a:t>mechanisation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Reorganisation</a:t>
            </a:r>
            <a:r>
              <a:rPr lang="en-US" dirty="0" smtClean="0"/>
              <a:t> – improve efficiency such as subcontracting production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Diversification – development of new products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-40726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 TNC pg. 379</a:t>
            </a:r>
            <a:endParaRPr lang="en-US" dirty="0"/>
          </a:p>
        </p:txBody>
      </p:sp>
      <p:pic>
        <p:nvPicPr>
          <p:cNvPr id="3073" name="Picture 1" descr="Key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  <p:pic>
        <p:nvPicPr>
          <p:cNvPr id="3074" name="Picture 2" descr="Key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ICI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402853"/>
            <a:ext cx="1981200" cy="201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pasaripaintstudio.com/yahoo_site_admin/assets/images/Products_ICI.21813455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3048000" cy="87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hemeister.co.uk/hindley_images/ic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6072418" cy="491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670957"/>
            <a:ext cx="24938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Global spread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Influence (GDP and employment)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Location of HQ compared to factories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8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o the Banana Wars show the loss of sovereignty of nation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0"/>
            <a:ext cx="8229600" cy="884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UK        2. Caribbean nations         3. USA</a:t>
            </a:r>
            <a:endParaRPr lang="en-US" dirty="0"/>
          </a:p>
        </p:txBody>
      </p:sp>
      <p:pic>
        <p:nvPicPr>
          <p:cNvPr id="3074" name="Picture 2" descr="http://static.guim.co.uk/sys-images/Guardian/Pix/pictures/2009/11/18/1258577244652/Bananas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638800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268</Words>
  <Application>Microsoft Office PowerPoint</Application>
  <PresentationFormat>On-screen Show (4:3)</PresentationFormat>
  <Paragraphs>40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What do these products have in common?</vt:lpstr>
      <vt:lpstr>Aim: To discuss the shift of power from nation state to TNCs as a result of their economic size and dominance.    To compare the wealth of TNCs with that of nation states</vt:lpstr>
      <vt:lpstr>PowerPoint Presentation</vt:lpstr>
      <vt:lpstr>Can we predict any TNC’s in the top 10 richest companies?  How does this compare to a nation?</vt:lpstr>
      <vt:lpstr>2007</vt:lpstr>
      <vt:lpstr>TNC power…</vt:lpstr>
      <vt:lpstr>Despite the economic crisis TNC’s are still doing well…….WHY??</vt:lpstr>
      <vt:lpstr>Example of a TNC pg. 379</vt:lpstr>
      <vt:lpstr>Do the Banana Wars show the loss of sovereignty of nation states?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these products have in common?</dc:title>
  <dc:creator>julie</dc:creator>
  <cp:lastModifiedBy>Nicole St.Pierre</cp:lastModifiedBy>
  <cp:revision>17</cp:revision>
  <dcterms:created xsi:type="dcterms:W3CDTF">2012-02-10T01:40:57Z</dcterms:created>
  <dcterms:modified xsi:type="dcterms:W3CDTF">2015-03-09T00:18:11Z</dcterms:modified>
</cp:coreProperties>
</file>