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59" r:id="rId5"/>
    <p:sldId id="261" r:id="rId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6DCE74-140E-414B-9833-B04E3EA500D8}" type="datetimeFigureOut">
              <a:rPr lang="en-US"/>
              <a:pPr>
                <a:defRPr/>
              </a:pPr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71BE3E-134B-4751-928F-23C182B58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0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816860-3989-4D0E-8480-53731ED51C7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7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C7DB0-ED5F-49F5-8458-EB96FA0379F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6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1127E3-D366-4F4C-87C4-F51DBFDD187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6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69A0D6-844F-44B4-BEA7-F51BB6F986D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2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EB80-6B87-49B9-9834-C0F295FDD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8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B40C-DFEC-4845-B550-EA71F95F7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1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1ADB-CFBF-4C4F-A657-45594CD4B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8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5AF40-FE10-4BD3-A076-ECCCDE22C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60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71BA-60B2-4349-8C44-4B5A94360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58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1825-6AFF-4D09-B15A-FE440B7DE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E5E3-B39D-49B5-91BA-1975B74A2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5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1B95-01B5-47AA-96A9-649D3F8A0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69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2384-816F-40ED-AC58-836599C89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2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36A8-1678-4E08-A96E-BE479730B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7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AC78-054F-4061-AD5A-33BA407E7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0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44A88F-3CD1-4F9B-B5F0-E81BEF9EB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chemeClr val="accent2"/>
                </a:solidFill>
              </a:rPr>
              <a:t>Aim: To know different types of wave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86400"/>
            <a:ext cx="87630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Wave Types: </a:t>
            </a:r>
          </a:p>
          <a:p>
            <a:pPr eaLnBrk="1" hangingPunct="1"/>
            <a:r>
              <a:rPr lang="en-US" altLang="en-US" dirty="0" smtClean="0"/>
              <a:t>Constructive vs. Destructive Waves</a:t>
            </a:r>
            <a:endParaRPr lang="en-US" alt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5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5" y="3505200"/>
            <a:ext cx="3185615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Destructive Waves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514600"/>
            <a:ext cx="57912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Created in storm conditions, when wind has been blowing on the wave for a long time, over a far distance (long </a:t>
            </a:r>
            <a:r>
              <a:rPr lang="en-CA" sz="2400" b="1" dirty="0" smtClean="0"/>
              <a:t>fetch</a:t>
            </a:r>
            <a:r>
              <a:rPr lang="en-CA" sz="2400" dirty="0" smtClean="0"/>
              <a:t>). They are high energy waves that tend to sweep beach material out to see (</a:t>
            </a:r>
            <a:r>
              <a:rPr lang="en-CA" sz="2400" b="1" dirty="0" smtClean="0"/>
              <a:t>erode</a:t>
            </a:r>
            <a:r>
              <a:rPr lang="en-CA" sz="2400" dirty="0" smtClean="0"/>
              <a:t> the coast). Their</a:t>
            </a:r>
            <a:r>
              <a:rPr lang="en-CA" sz="2400" b="1" dirty="0" smtClean="0"/>
              <a:t> backwash </a:t>
            </a:r>
            <a:r>
              <a:rPr lang="en-CA" sz="2400" dirty="0" smtClean="0"/>
              <a:t>is stronger than the </a:t>
            </a:r>
            <a:r>
              <a:rPr lang="en-CA" sz="2400" b="1" dirty="0" smtClean="0"/>
              <a:t>swash</a:t>
            </a:r>
            <a:r>
              <a:rPr lang="en-CA" sz="2400" dirty="0" smtClean="0"/>
              <a:t>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Constructive waves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25355" y="1407402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Created in calm weather, low energy waves that break on shore and deposit material. They have a </a:t>
            </a:r>
            <a:r>
              <a:rPr lang="en-US" altLang="en-US" b="1" dirty="0" smtClean="0"/>
              <a:t>swash</a:t>
            </a:r>
            <a:r>
              <a:rPr lang="en-US" altLang="en-US" dirty="0" smtClean="0"/>
              <a:t> stronger than their </a:t>
            </a:r>
            <a:r>
              <a:rPr lang="en-US" altLang="en-US" b="1" dirty="0" smtClean="0"/>
              <a:t>backwash</a:t>
            </a:r>
            <a:endParaRPr lang="en-US" alt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7650"/>
            <a:ext cx="5943600" cy="407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1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Tasks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700"/>
            <a:ext cx="63246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/>
              <a:t>Pg 300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Name 3 differences between a high energy coastline and a low energy coastline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What is swash and backwash?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What is Fetch and why is it important?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Why do waves form?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Draw a diagram and write notes to explain the features of a constructive wave.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Draw a diagram and write notes to explain the features of a destructive wave.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76200" y="3733800"/>
            <a:ext cx="2286000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Extension:</a:t>
            </a:r>
          </a:p>
          <a:p>
            <a:pPr eaLnBrk="1" hangingPunct="1"/>
            <a:r>
              <a:rPr lang="en-US" altLang="en-US"/>
              <a:t>Describe the waves on Grand Bahama and explain their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n-US" sz="2000" smtClean="0"/>
              <a:t>Diferencias del nombre 3 de la página 300 entre una línea de la costa de la alta energía y una línea de la costa de poca energía cuál es chapoteante y turbulencia? </a:t>
            </a:r>
          </a:p>
          <a:p>
            <a:pPr>
              <a:buFontTx/>
              <a:buNone/>
            </a:pPr>
            <a:r>
              <a:rPr lang="es-ES" altLang="en-US" sz="2000" smtClean="0"/>
              <a:t>¿Cuál es traen y porqué es él importantes?</a:t>
            </a:r>
          </a:p>
          <a:p>
            <a:pPr>
              <a:buFontTx/>
              <a:buNone/>
            </a:pPr>
            <a:r>
              <a:rPr lang="es-ES" altLang="en-US" sz="2000" smtClean="0"/>
              <a:t> ¿Por qué las ondas forman? </a:t>
            </a:r>
          </a:p>
          <a:p>
            <a:pPr>
              <a:buFontTx/>
              <a:buNone/>
            </a:pPr>
            <a:endParaRPr lang="es-ES" altLang="en-US" sz="2000" smtClean="0"/>
          </a:p>
          <a:p>
            <a:pPr>
              <a:buFontTx/>
              <a:buNone/>
            </a:pPr>
            <a:r>
              <a:rPr lang="es-ES" altLang="en-US" sz="2000" smtClean="0"/>
              <a:t>Dibuje un diagrama y escriba las notas para explicar las características de una onda constructiva. Dibuje un diagrama y escriba las notas para explicar las características de una onda destructiva.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262</Words>
  <Application>Microsoft Office PowerPoint</Application>
  <PresentationFormat>On-screen Show (4:3)</PresentationFormat>
  <Paragraphs>26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Design</vt:lpstr>
      <vt:lpstr>Aim: To know different types of wave</vt:lpstr>
      <vt:lpstr>Destructive Waves</vt:lpstr>
      <vt:lpstr>Constructive waves</vt:lpstr>
      <vt:lpstr>Tasks</vt:lpstr>
      <vt:lpstr>PowerPoint Presentation</vt:lpstr>
    </vt:vector>
  </TitlesOfParts>
  <Company>school of excellent shepherd!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know different types of wave</dc:title>
  <dc:creator>julie shepherd</dc:creator>
  <cp:lastModifiedBy>Nicole St.Pierre</cp:lastModifiedBy>
  <cp:revision>16</cp:revision>
  <dcterms:created xsi:type="dcterms:W3CDTF">2010-08-30T00:48:02Z</dcterms:created>
  <dcterms:modified xsi:type="dcterms:W3CDTF">2016-04-17T16:16:59Z</dcterms:modified>
</cp:coreProperties>
</file>